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
  </p:notesMasterIdLst>
  <p:handoutMasterIdLst>
    <p:handoutMasterId r:id="rId7"/>
  </p:handoutMasterIdLst>
  <p:sldIdLst>
    <p:sldId id="268" r:id="rId2"/>
    <p:sldId id="265" r:id="rId3"/>
    <p:sldId id="266" r:id="rId4"/>
    <p:sldId id="269" r:id="rId5"/>
  </p:sldIdLst>
  <p:sldSz cx="12192000" cy="16256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572" userDrawn="1">
          <p15:clr>
            <a:srgbClr val="A4A3A4"/>
          </p15:clr>
        </p15:guide>
        <p15:guide id="2" pos="372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C6F2"/>
    <a:srgbClr val="EEB8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42" d="100"/>
          <a:sy n="42" d="100"/>
        </p:scale>
        <p:origin x="864" y="72"/>
      </p:cViewPr>
      <p:guideLst>
        <p:guide orient="horz" pos="6572"/>
        <p:guide pos="372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handoutMaster" Target="handoutMasters/handout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579D9A-09E8-4444-9CE0-ABCE925C208D}" type="doc">
      <dgm:prSet loTypeId="urn:microsoft.com/office/officeart/2005/8/layout/chevron1" loCatId="process" qsTypeId="urn:microsoft.com/office/officeart/2005/8/quickstyle/simple4" qsCatId="simple" csTypeId="urn:microsoft.com/office/officeart/2005/8/colors/accent3_1" csCatId="accent3" phldr="1"/>
      <dgm:spPr/>
    </dgm:pt>
    <dgm:pt modelId="{99145C12-4699-4E41-9F18-FDECA2B79434}">
      <dgm:prSet phldrT="[テキスト]"/>
      <dgm:spPr>
        <a:noFill/>
      </dgm:spPr>
      <dgm:t>
        <a:bodyPr/>
        <a:lstStyle/>
        <a:p>
          <a:r>
            <a:rPr kumimoji="1" lang="ja-JP" altLang="en-US" b="1" smtClean="0"/>
            <a:t>１０月</a:t>
          </a:r>
          <a:endParaRPr kumimoji="1" lang="ja-JP" altLang="en-US" b="1" dirty="0"/>
        </a:p>
      </dgm:t>
    </dgm:pt>
    <dgm:pt modelId="{E82C3CC6-C2B3-49EC-9E86-99117EC92A7A}" type="parTrans" cxnId="{E0BF9039-A74F-4F0A-BB21-EC6CCB9F92AA}">
      <dgm:prSet/>
      <dgm:spPr/>
      <dgm:t>
        <a:bodyPr/>
        <a:lstStyle/>
        <a:p>
          <a:endParaRPr kumimoji="1" lang="ja-JP" altLang="en-US"/>
        </a:p>
      </dgm:t>
    </dgm:pt>
    <dgm:pt modelId="{A38DD07C-B1A8-4872-A04E-211D74A16CD6}" type="sibTrans" cxnId="{E0BF9039-A74F-4F0A-BB21-EC6CCB9F92AA}">
      <dgm:prSet/>
      <dgm:spPr/>
      <dgm:t>
        <a:bodyPr/>
        <a:lstStyle/>
        <a:p>
          <a:endParaRPr kumimoji="1" lang="ja-JP" altLang="en-US"/>
        </a:p>
      </dgm:t>
    </dgm:pt>
    <dgm:pt modelId="{63A22454-E607-44DE-8217-F9E0A51A793D}">
      <dgm:prSet phldrT="[テキスト]"/>
      <dgm:spPr>
        <a:noFill/>
      </dgm:spPr>
      <dgm:t>
        <a:bodyPr/>
        <a:lstStyle/>
        <a:p>
          <a:r>
            <a:rPr kumimoji="1" lang="ja-JP" altLang="en-US" b="1" dirty="0" smtClean="0"/>
            <a:t>１１月</a:t>
          </a:r>
          <a:endParaRPr kumimoji="1" lang="ja-JP" altLang="en-US" b="1" dirty="0"/>
        </a:p>
      </dgm:t>
    </dgm:pt>
    <dgm:pt modelId="{EE768C54-E406-47BF-BEBB-DD54257762F9}" type="parTrans" cxnId="{9A0EA2E9-4FFB-414C-9DA3-2ED3AB921EE1}">
      <dgm:prSet/>
      <dgm:spPr/>
      <dgm:t>
        <a:bodyPr/>
        <a:lstStyle/>
        <a:p>
          <a:endParaRPr kumimoji="1" lang="ja-JP" altLang="en-US"/>
        </a:p>
      </dgm:t>
    </dgm:pt>
    <dgm:pt modelId="{8A29C107-FEF5-4C84-9B2D-FFF2FCA5E8FA}" type="sibTrans" cxnId="{9A0EA2E9-4FFB-414C-9DA3-2ED3AB921EE1}">
      <dgm:prSet/>
      <dgm:spPr/>
      <dgm:t>
        <a:bodyPr/>
        <a:lstStyle/>
        <a:p>
          <a:endParaRPr kumimoji="1" lang="ja-JP" altLang="en-US"/>
        </a:p>
      </dgm:t>
    </dgm:pt>
    <dgm:pt modelId="{C5C3825C-79F7-4494-A143-0697A1AEDC85}">
      <dgm:prSet phldrT="[テキスト]"/>
      <dgm:spPr>
        <a:noFill/>
      </dgm:spPr>
      <dgm:t>
        <a:bodyPr/>
        <a:lstStyle/>
        <a:p>
          <a:r>
            <a:rPr kumimoji="1" lang="ja-JP" altLang="en-US" b="1" dirty="0" smtClean="0"/>
            <a:t>１２月</a:t>
          </a:r>
          <a:endParaRPr kumimoji="1" lang="ja-JP" altLang="en-US" b="1" dirty="0"/>
        </a:p>
      </dgm:t>
    </dgm:pt>
    <dgm:pt modelId="{D4CB91FF-D369-4625-9F84-3D7C693B1C92}" type="parTrans" cxnId="{05B335AD-7A87-4DA1-9CF7-33FEACB404B4}">
      <dgm:prSet/>
      <dgm:spPr/>
      <dgm:t>
        <a:bodyPr/>
        <a:lstStyle/>
        <a:p>
          <a:endParaRPr kumimoji="1" lang="ja-JP" altLang="en-US"/>
        </a:p>
      </dgm:t>
    </dgm:pt>
    <dgm:pt modelId="{8B6A3664-8ED2-4343-9046-8356837D640E}" type="sibTrans" cxnId="{05B335AD-7A87-4DA1-9CF7-33FEACB404B4}">
      <dgm:prSet/>
      <dgm:spPr/>
      <dgm:t>
        <a:bodyPr/>
        <a:lstStyle/>
        <a:p>
          <a:endParaRPr kumimoji="1" lang="ja-JP" altLang="en-US"/>
        </a:p>
      </dgm:t>
    </dgm:pt>
    <dgm:pt modelId="{EA2A0B5D-0470-41B4-81E1-E822E46F8EAF}">
      <dgm:prSet phldrT="[テキスト]"/>
      <dgm:spPr>
        <a:noFill/>
      </dgm:spPr>
      <dgm:t>
        <a:bodyPr/>
        <a:lstStyle/>
        <a:p>
          <a:r>
            <a:rPr kumimoji="1" lang="ja-JP" altLang="en-US" b="1" dirty="0" smtClean="0"/>
            <a:t>１月</a:t>
          </a:r>
          <a:endParaRPr kumimoji="1" lang="ja-JP" altLang="en-US" b="1" dirty="0"/>
        </a:p>
      </dgm:t>
    </dgm:pt>
    <dgm:pt modelId="{C8EADB41-F5CB-426A-84E0-9FED97DAC5B6}" type="parTrans" cxnId="{1005FAF3-4A53-4869-B0A2-4FF8874B458E}">
      <dgm:prSet/>
      <dgm:spPr/>
      <dgm:t>
        <a:bodyPr/>
        <a:lstStyle/>
        <a:p>
          <a:endParaRPr kumimoji="1" lang="ja-JP" altLang="en-US"/>
        </a:p>
      </dgm:t>
    </dgm:pt>
    <dgm:pt modelId="{937CDC40-2596-41CB-8039-ACC940CD1C99}" type="sibTrans" cxnId="{1005FAF3-4A53-4869-B0A2-4FF8874B458E}">
      <dgm:prSet/>
      <dgm:spPr/>
      <dgm:t>
        <a:bodyPr/>
        <a:lstStyle/>
        <a:p>
          <a:endParaRPr kumimoji="1" lang="ja-JP" altLang="en-US"/>
        </a:p>
      </dgm:t>
    </dgm:pt>
    <dgm:pt modelId="{2E02BE24-91C4-4B06-9A5A-FA2DD6AA1C47}">
      <dgm:prSet phldrT="[テキスト]"/>
      <dgm:spPr>
        <a:noFill/>
      </dgm:spPr>
      <dgm:t>
        <a:bodyPr/>
        <a:lstStyle/>
        <a:p>
          <a:r>
            <a:rPr kumimoji="1" lang="ja-JP" altLang="en-US" b="1" dirty="0" smtClean="0"/>
            <a:t>２月</a:t>
          </a:r>
          <a:endParaRPr kumimoji="1" lang="ja-JP" altLang="en-US" b="1" dirty="0"/>
        </a:p>
      </dgm:t>
    </dgm:pt>
    <dgm:pt modelId="{286E6C4E-49E1-4BA3-B548-E64430E498CF}" type="parTrans" cxnId="{1DF9ADB1-FF15-4FBB-A33C-B7D35E5C0E5B}">
      <dgm:prSet/>
      <dgm:spPr/>
      <dgm:t>
        <a:bodyPr/>
        <a:lstStyle/>
        <a:p>
          <a:endParaRPr kumimoji="1" lang="ja-JP" altLang="en-US"/>
        </a:p>
      </dgm:t>
    </dgm:pt>
    <dgm:pt modelId="{612B175C-5E8F-45A6-BD53-C95AF5E33394}" type="sibTrans" cxnId="{1DF9ADB1-FF15-4FBB-A33C-B7D35E5C0E5B}">
      <dgm:prSet/>
      <dgm:spPr/>
      <dgm:t>
        <a:bodyPr/>
        <a:lstStyle/>
        <a:p>
          <a:endParaRPr kumimoji="1" lang="ja-JP" altLang="en-US"/>
        </a:p>
      </dgm:t>
    </dgm:pt>
    <dgm:pt modelId="{01E5338A-2D5B-4771-B3C4-61562BCDFE19}">
      <dgm:prSet phldrT="[テキスト]"/>
      <dgm:spPr>
        <a:noFill/>
      </dgm:spPr>
      <dgm:t>
        <a:bodyPr/>
        <a:lstStyle/>
        <a:p>
          <a:r>
            <a:rPr kumimoji="1" lang="ja-JP" altLang="en-US" b="1" dirty="0" smtClean="0"/>
            <a:t>３月</a:t>
          </a:r>
          <a:endParaRPr kumimoji="1" lang="ja-JP" altLang="en-US" b="1" dirty="0"/>
        </a:p>
      </dgm:t>
    </dgm:pt>
    <dgm:pt modelId="{2703ABA9-4849-4556-9CCF-56CEA2B3DEE7}" type="parTrans" cxnId="{E91EB0A8-0B3A-4C4A-A184-1D6C8836CD2C}">
      <dgm:prSet/>
      <dgm:spPr/>
      <dgm:t>
        <a:bodyPr/>
        <a:lstStyle/>
        <a:p>
          <a:endParaRPr kumimoji="1" lang="ja-JP" altLang="en-US"/>
        </a:p>
      </dgm:t>
    </dgm:pt>
    <dgm:pt modelId="{7C8DE091-41DF-4F4E-98CD-0A2F7FE91C1D}" type="sibTrans" cxnId="{E91EB0A8-0B3A-4C4A-A184-1D6C8836CD2C}">
      <dgm:prSet/>
      <dgm:spPr/>
      <dgm:t>
        <a:bodyPr/>
        <a:lstStyle/>
        <a:p>
          <a:endParaRPr kumimoji="1" lang="ja-JP" altLang="en-US"/>
        </a:p>
      </dgm:t>
    </dgm:pt>
    <dgm:pt modelId="{83065205-E0D9-4124-BCF9-756A6E9F8DF6}" type="pres">
      <dgm:prSet presAssocID="{56579D9A-09E8-4444-9CE0-ABCE925C208D}" presName="Name0" presStyleCnt="0">
        <dgm:presLayoutVars>
          <dgm:dir/>
          <dgm:animLvl val="lvl"/>
          <dgm:resizeHandles val="exact"/>
        </dgm:presLayoutVars>
      </dgm:prSet>
      <dgm:spPr/>
    </dgm:pt>
    <dgm:pt modelId="{86294A9F-C32A-44B4-9B0D-00A5AE8D5CF7}" type="pres">
      <dgm:prSet presAssocID="{99145C12-4699-4E41-9F18-FDECA2B79434}" presName="parTxOnly" presStyleLbl="node1" presStyleIdx="0" presStyleCnt="6">
        <dgm:presLayoutVars>
          <dgm:chMax val="0"/>
          <dgm:chPref val="0"/>
          <dgm:bulletEnabled val="1"/>
        </dgm:presLayoutVars>
      </dgm:prSet>
      <dgm:spPr/>
      <dgm:t>
        <a:bodyPr/>
        <a:lstStyle/>
        <a:p>
          <a:endParaRPr kumimoji="1" lang="ja-JP" altLang="en-US"/>
        </a:p>
      </dgm:t>
    </dgm:pt>
    <dgm:pt modelId="{86A2B613-6FC3-40CB-A58A-D368519B60CD}" type="pres">
      <dgm:prSet presAssocID="{A38DD07C-B1A8-4872-A04E-211D74A16CD6}" presName="parTxOnlySpace" presStyleCnt="0"/>
      <dgm:spPr/>
    </dgm:pt>
    <dgm:pt modelId="{A0633D14-FF74-47A1-82B2-D7800BC6566A}" type="pres">
      <dgm:prSet presAssocID="{63A22454-E607-44DE-8217-F9E0A51A793D}" presName="parTxOnly" presStyleLbl="node1" presStyleIdx="1" presStyleCnt="6">
        <dgm:presLayoutVars>
          <dgm:chMax val="0"/>
          <dgm:chPref val="0"/>
          <dgm:bulletEnabled val="1"/>
        </dgm:presLayoutVars>
      </dgm:prSet>
      <dgm:spPr/>
      <dgm:t>
        <a:bodyPr/>
        <a:lstStyle/>
        <a:p>
          <a:endParaRPr kumimoji="1" lang="ja-JP" altLang="en-US"/>
        </a:p>
      </dgm:t>
    </dgm:pt>
    <dgm:pt modelId="{E86D537E-D9A3-4618-BCC6-BE6B278078DB}" type="pres">
      <dgm:prSet presAssocID="{8A29C107-FEF5-4C84-9B2D-FFF2FCA5E8FA}" presName="parTxOnlySpace" presStyleCnt="0"/>
      <dgm:spPr/>
    </dgm:pt>
    <dgm:pt modelId="{299334FA-0A08-4B19-BEB7-2A85DE2629AE}" type="pres">
      <dgm:prSet presAssocID="{C5C3825C-79F7-4494-A143-0697A1AEDC85}" presName="parTxOnly" presStyleLbl="node1" presStyleIdx="2" presStyleCnt="6">
        <dgm:presLayoutVars>
          <dgm:chMax val="0"/>
          <dgm:chPref val="0"/>
          <dgm:bulletEnabled val="1"/>
        </dgm:presLayoutVars>
      </dgm:prSet>
      <dgm:spPr/>
      <dgm:t>
        <a:bodyPr/>
        <a:lstStyle/>
        <a:p>
          <a:endParaRPr kumimoji="1" lang="ja-JP" altLang="en-US"/>
        </a:p>
      </dgm:t>
    </dgm:pt>
    <dgm:pt modelId="{9BE9CA68-32CA-4D93-81C8-05AAEF54B9E9}" type="pres">
      <dgm:prSet presAssocID="{8B6A3664-8ED2-4343-9046-8356837D640E}" presName="parTxOnlySpace" presStyleCnt="0"/>
      <dgm:spPr/>
    </dgm:pt>
    <dgm:pt modelId="{DA1FEF5C-D9D8-43D1-A2AC-DAAB550E177F}" type="pres">
      <dgm:prSet presAssocID="{EA2A0B5D-0470-41B4-81E1-E822E46F8EAF}" presName="parTxOnly" presStyleLbl="node1" presStyleIdx="3" presStyleCnt="6">
        <dgm:presLayoutVars>
          <dgm:chMax val="0"/>
          <dgm:chPref val="0"/>
          <dgm:bulletEnabled val="1"/>
        </dgm:presLayoutVars>
      </dgm:prSet>
      <dgm:spPr/>
      <dgm:t>
        <a:bodyPr/>
        <a:lstStyle/>
        <a:p>
          <a:endParaRPr kumimoji="1" lang="ja-JP" altLang="en-US"/>
        </a:p>
      </dgm:t>
    </dgm:pt>
    <dgm:pt modelId="{7AEADB30-4FE9-4DCA-B469-550F2F386F94}" type="pres">
      <dgm:prSet presAssocID="{937CDC40-2596-41CB-8039-ACC940CD1C99}" presName="parTxOnlySpace" presStyleCnt="0"/>
      <dgm:spPr/>
    </dgm:pt>
    <dgm:pt modelId="{51BCC157-4E83-4721-8E9F-782F079852D9}" type="pres">
      <dgm:prSet presAssocID="{2E02BE24-91C4-4B06-9A5A-FA2DD6AA1C47}" presName="parTxOnly" presStyleLbl="node1" presStyleIdx="4" presStyleCnt="6">
        <dgm:presLayoutVars>
          <dgm:chMax val="0"/>
          <dgm:chPref val="0"/>
          <dgm:bulletEnabled val="1"/>
        </dgm:presLayoutVars>
      </dgm:prSet>
      <dgm:spPr/>
      <dgm:t>
        <a:bodyPr/>
        <a:lstStyle/>
        <a:p>
          <a:endParaRPr kumimoji="1" lang="ja-JP" altLang="en-US"/>
        </a:p>
      </dgm:t>
    </dgm:pt>
    <dgm:pt modelId="{0C9DDEFD-02BE-4562-A113-F56E6139ACAE}" type="pres">
      <dgm:prSet presAssocID="{612B175C-5E8F-45A6-BD53-C95AF5E33394}" presName="parTxOnlySpace" presStyleCnt="0"/>
      <dgm:spPr/>
    </dgm:pt>
    <dgm:pt modelId="{E0B4CEF1-F18B-4869-93A4-9C96CD28C7A1}" type="pres">
      <dgm:prSet presAssocID="{01E5338A-2D5B-4771-B3C4-61562BCDFE19}" presName="parTxOnly" presStyleLbl="node1" presStyleIdx="5" presStyleCnt="6">
        <dgm:presLayoutVars>
          <dgm:chMax val="0"/>
          <dgm:chPref val="0"/>
          <dgm:bulletEnabled val="1"/>
        </dgm:presLayoutVars>
      </dgm:prSet>
      <dgm:spPr/>
      <dgm:t>
        <a:bodyPr/>
        <a:lstStyle/>
        <a:p>
          <a:endParaRPr kumimoji="1" lang="ja-JP" altLang="en-US"/>
        </a:p>
      </dgm:t>
    </dgm:pt>
  </dgm:ptLst>
  <dgm:cxnLst>
    <dgm:cxn modelId="{9A0EA2E9-4FFB-414C-9DA3-2ED3AB921EE1}" srcId="{56579D9A-09E8-4444-9CE0-ABCE925C208D}" destId="{63A22454-E607-44DE-8217-F9E0A51A793D}" srcOrd="1" destOrd="0" parTransId="{EE768C54-E406-47BF-BEBB-DD54257762F9}" sibTransId="{8A29C107-FEF5-4C84-9B2D-FFF2FCA5E8FA}"/>
    <dgm:cxn modelId="{05B335AD-7A87-4DA1-9CF7-33FEACB404B4}" srcId="{56579D9A-09E8-4444-9CE0-ABCE925C208D}" destId="{C5C3825C-79F7-4494-A143-0697A1AEDC85}" srcOrd="2" destOrd="0" parTransId="{D4CB91FF-D369-4625-9F84-3D7C693B1C92}" sibTransId="{8B6A3664-8ED2-4343-9046-8356837D640E}"/>
    <dgm:cxn modelId="{90AC1909-287E-49EC-8E26-DD4880EE483B}" type="presOf" srcId="{2E02BE24-91C4-4B06-9A5A-FA2DD6AA1C47}" destId="{51BCC157-4E83-4721-8E9F-782F079852D9}" srcOrd="0" destOrd="0" presId="urn:microsoft.com/office/officeart/2005/8/layout/chevron1"/>
    <dgm:cxn modelId="{F412E48B-40BF-4D7C-8040-AFC6175181C7}" type="presOf" srcId="{01E5338A-2D5B-4771-B3C4-61562BCDFE19}" destId="{E0B4CEF1-F18B-4869-93A4-9C96CD28C7A1}" srcOrd="0" destOrd="0" presId="urn:microsoft.com/office/officeart/2005/8/layout/chevron1"/>
    <dgm:cxn modelId="{E91EB0A8-0B3A-4C4A-A184-1D6C8836CD2C}" srcId="{56579D9A-09E8-4444-9CE0-ABCE925C208D}" destId="{01E5338A-2D5B-4771-B3C4-61562BCDFE19}" srcOrd="5" destOrd="0" parTransId="{2703ABA9-4849-4556-9CCF-56CEA2B3DEE7}" sibTransId="{7C8DE091-41DF-4F4E-98CD-0A2F7FE91C1D}"/>
    <dgm:cxn modelId="{4F336048-0CCB-4708-A11F-561E69677604}" type="presOf" srcId="{EA2A0B5D-0470-41B4-81E1-E822E46F8EAF}" destId="{DA1FEF5C-D9D8-43D1-A2AC-DAAB550E177F}" srcOrd="0" destOrd="0" presId="urn:microsoft.com/office/officeart/2005/8/layout/chevron1"/>
    <dgm:cxn modelId="{E0BF9039-A74F-4F0A-BB21-EC6CCB9F92AA}" srcId="{56579D9A-09E8-4444-9CE0-ABCE925C208D}" destId="{99145C12-4699-4E41-9F18-FDECA2B79434}" srcOrd="0" destOrd="0" parTransId="{E82C3CC6-C2B3-49EC-9E86-99117EC92A7A}" sibTransId="{A38DD07C-B1A8-4872-A04E-211D74A16CD6}"/>
    <dgm:cxn modelId="{DC1BC528-7ED9-4A64-9729-E7DE1EFC48A6}" type="presOf" srcId="{99145C12-4699-4E41-9F18-FDECA2B79434}" destId="{86294A9F-C32A-44B4-9B0D-00A5AE8D5CF7}" srcOrd="0" destOrd="0" presId="urn:microsoft.com/office/officeart/2005/8/layout/chevron1"/>
    <dgm:cxn modelId="{1DF9ADB1-FF15-4FBB-A33C-B7D35E5C0E5B}" srcId="{56579D9A-09E8-4444-9CE0-ABCE925C208D}" destId="{2E02BE24-91C4-4B06-9A5A-FA2DD6AA1C47}" srcOrd="4" destOrd="0" parTransId="{286E6C4E-49E1-4BA3-B548-E64430E498CF}" sibTransId="{612B175C-5E8F-45A6-BD53-C95AF5E33394}"/>
    <dgm:cxn modelId="{060ECDF6-ABBC-4F20-BAA4-F862DA13C810}" type="presOf" srcId="{63A22454-E607-44DE-8217-F9E0A51A793D}" destId="{A0633D14-FF74-47A1-82B2-D7800BC6566A}" srcOrd="0" destOrd="0" presId="urn:microsoft.com/office/officeart/2005/8/layout/chevron1"/>
    <dgm:cxn modelId="{1005FAF3-4A53-4869-B0A2-4FF8874B458E}" srcId="{56579D9A-09E8-4444-9CE0-ABCE925C208D}" destId="{EA2A0B5D-0470-41B4-81E1-E822E46F8EAF}" srcOrd="3" destOrd="0" parTransId="{C8EADB41-F5CB-426A-84E0-9FED97DAC5B6}" sibTransId="{937CDC40-2596-41CB-8039-ACC940CD1C99}"/>
    <dgm:cxn modelId="{B8AE4ED0-C263-4EBC-B383-61266E7B1476}" type="presOf" srcId="{C5C3825C-79F7-4494-A143-0697A1AEDC85}" destId="{299334FA-0A08-4B19-BEB7-2A85DE2629AE}" srcOrd="0" destOrd="0" presId="urn:microsoft.com/office/officeart/2005/8/layout/chevron1"/>
    <dgm:cxn modelId="{E3C13757-A22F-47ED-A2FC-2F4427E136BF}" type="presOf" srcId="{56579D9A-09E8-4444-9CE0-ABCE925C208D}" destId="{83065205-E0D9-4124-BCF9-756A6E9F8DF6}" srcOrd="0" destOrd="0" presId="urn:microsoft.com/office/officeart/2005/8/layout/chevron1"/>
    <dgm:cxn modelId="{D02B4665-77C1-4787-9433-921C31D0352F}" type="presParOf" srcId="{83065205-E0D9-4124-BCF9-756A6E9F8DF6}" destId="{86294A9F-C32A-44B4-9B0D-00A5AE8D5CF7}" srcOrd="0" destOrd="0" presId="urn:microsoft.com/office/officeart/2005/8/layout/chevron1"/>
    <dgm:cxn modelId="{53AC44A3-05A5-4AB7-8C5B-1C53213CDFA1}" type="presParOf" srcId="{83065205-E0D9-4124-BCF9-756A6E9F8DF6}" destId="{86A2B613-6FC3-40CB-A58A-D368519B60CD}" srcOrd="1" destOrd="0" presId="urn:microsoft.com/office/officeart/2005/8/layout/chevron1"/>
    <dgm:cxn modelId="{81D3A03F-3175-4F6E-9CF1-C3381CDC7C76}" type="presParOf" srcId="{83065205-E0D9-4124-BCF9-756A6E9F8DF6}" destId="{A0633D14-FF74-47A1-82B2-D7800BC6566A}" srcOrd="2" destOrd="0" presId="urn:microsoft.com/office/officeart/2005/8/layout/chevron1"/>
    <dgm:cxn modelId="{1053E4CB-BEE3-4565-85C7-D0B110FCBCBE}" type="presParOf" srcId="{83065205-E0D9-4124-BCF9-756A6E9F8DF6}" destId="{E86D537E-D9A3-4618-BCC6-BE6B278078DB}" srcOrd="3" destOrd="0" presId="urn:microsoft.com/office/officeart/2005/8/layout/chevron1"/>
    <dgm:cxn modelId="{CCE9CC46-B723-4B78-8265-2B7183FCBDE5}" type="presParOf" srcId="{83065205-E0D9-4124-BCF9-756A6E9F8DF6}" destId="{299334FA-0A08-4B19-BEB7-2A85DE2629AE}" srcOrd="4" destOrd="0" presId="urn:microsoft.com/office/officeart/2005/8/layout/chevron1"/>
    <dgm:cxn modelId="{078D1179-ED22-41C8-966A-A89C9E22E5BD}" type="presParOf" srcId="{83065205-E0D9-4124-BCF9-756A6E9F8DF6}" destId="{9BE9CA68-32CA-4D93-81C8-05AAEF54B9E9}" srcOrd="5" destOrd="0" presId="urn:microsoft.com/office/officeart/2005/8/layout/chevron1"/>
    <dgm:cxn modelId="{297891ED-6B83-4A98-8018-2235117909F5}" type="presParOf" srcId="{83065205-E0D9-4124-BCF9-756A6E9F8DF6}" destId="{DA1FEF5C-D9D8-43D1-A2AC-DAAB550E177F}" srcOrd="6" destOrd="0" presId="urn:microsoft.com/office/officeart/2005/8/layout/chevron1"/>
    <dgm:cxn modelId="{962BBF12-0871-406C-9AF4-D6A78B7C6412}" type="presParOf" srcId="{83065205-E0D9-4124-BCF9-756A6E9F8DF6}" destId="{7AEADB30-4FE9-4DCA-B469-550F2F386F94}" srcOrd="7" destOrd="0" presId="urn:microsoft.com/office/officeart/2005/8/layout/chevron1"/>
    <dgm:cxn modelId="{4C83D4A3-6D73-4E8F-997D-959D7F843708}" type="presParOf" srcId="{83065205-E0D9-4124-BCF9-756A6E9F8DF6}" destId="{51BCC157-4E83-4721-8E9F-782F079852D9}" srcOrd="8" destOrd="0" presId="urn:microsoft.com/office/officeart/2005/8/layout/chevron1"/>
    <dgm:cxn modelId="{04707EA1-A931-4EE3-80FD-CE8979B871A7}" type="presParOf" srcId="{83065205-E0D9-4124-BCF9-756A6E9F8DF6}" destId="{0C9DDEFD-02BE-4562-A113-F56E6139ACAE}" srcOrd="9" destOrd="0" presId="urn:microsoft.com/office/officeart/2005/8/layout/chevron1"/>
    <dgm:cxn modelId="{F970338D-3453-478E-9697-3024E43BF1D0}" type="presParOf" srcId="{83065205-E0D9-4124-BCF9-756A6E9F8DF6}" destId="{E0B4CEF1-F18B-4869-93A4-9C96CD28C7A1}" srcOrd="10" destOrd="0" presId="urn:microsoft.com/office/officeart/2005/8/layout/chevron1"/>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294A9F-C32A-44B4-9B0D-00A5AE8D5CF7}">
      <dsp:nvSpPr>
        <dsp:cNvPr id="0" name=""/>
        <dsp:cNvSpPr/>
      </dsp:nvSpPr>
      <dsp:spPr>
        <a:xfrm>
          <a:off x="5850" y="0"/>
          <a:ext cx="2176484" cy="727988"/>
        </a:xfrm>
        <a:prstGeom prst="chevron">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kumimoji="1" lang="ja-JP" altLang="en-US" sz="3200" b="1" kern="1200" smtClean="0"/>
            <a:t>１０月</a:t>
          </a:r>
          <a:endParaRPr kumimoji="1" lang="ja-JP" altLang="en-US" sz="3200" b="1" kern="1200" dirty="0"/>
        </a:p>
      </dsp:txBody>
      <dsp:txXfrm>
        <a:off x="369844" y="0"/>
        <a:ext cx="1448496" cy="727988"/>
      </dsp:txXfrm>
    </dsp:sp>
    <dsp:sp modelId="{A0633D14-FF74-47A1-82B2-D7800BC6566A}">
      <dsp:nvSpPr>
        <dsp:cNvPr id="0" name=""/>
        <dsp:cNvSpPr/>
      </dsp:nvSpPr>
      <dsp:spPr>
        <a:xfrm>
          <a:off x="1964686" y="0"/>
          <a:ext cx="2176484" cy="727988"/>
        </a:xfrm>
        <a:prstGeom prst="chevron">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kumimoji="1" lang="ja-JP" altLang="en-US" sz="3200" b="1" kern="1200" dirty="0" smtClean="0"/>
            <a:t>１１月</a:t>
          </a:r>
          <a:endParaRPr kumimoji="1" lang="ja-JP" altLang="en-US" sz="3200" b="1" kern="1200" dirty="0"/>
        </a:p>
      </dsp:txBody>
      <dsp:txXfrm>
        <a:off x="2328680" y="0"/>
        <a:ext cx="1448496" cy="727988"/>
      </dsp:txXfrm>
    </dsp:sp>
    <dsp:sp modelId="{299334FA-0A08-4B19-BEB7-2A85DE2629AE}">
      <dsp:nvSpPr>
        <dsp:cNvPr id="0" name=""/>
        <dsp:cNvSpPr/>
      </dsp:nvSpPr>
      <dsp:spPr>
        <a:xfrm>
          <a:off x="3923522" y="0"/>
          <a:ext cx="2176484" cy="727988"/>
        </a:xfrm>
        <a:prstGeom prst="chevron">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kumimoji="1" lang="ja-JP" altLang="en-US" sz="3200" b="1" kern="1200" dirty="0" smtClean="0"/>
            <a:t>１２月</a:t>
          </a:r>
          <a:endParaRPr kumimoji="1" lang="ja-JP" altLang="en-US" sz="3200" b="1" kern="1200" dirty="0"/>
        </a:p>
      </dsp:txBody>
      <dsp:txXfrm>
        <a:off x="4287516" y="0"/>
        <a:ext cx="1448496" cy="727988"/>
      </dsp:txXfrm>
    </dsp:sp>
    <dsp:sp modelId="{DA1FEF5C-D9D8-43D1-A2AC-DAAB550E177F}">
      <dsp:nvSpPr>
        <dsp:cNvPr id="0" name=""/>
        <dsp:cNvSpPr/>
      </dsp:nvSpPr>
      <dsp:spPr>
        <a:xfrm>
          <a:off x="5882358" y="0"/>
          <a:ext cx="2176484" cy="727988"/>
        </a:xfrm>
        <a:prstGeom prst="chevron">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kumimoji="1" lang="ja-JP" altLang="en-US" sz="3200" b="1" kern="1200" dirty="0" smtClean="0"/>
            <a:t>１月</a:t>
          </a:r>
          <a:endParaRPr kumimoji="1" lang="ja-JP" altLang="en-US" sz="3200" b="1" kern="1200" dirty="0"/>
        </a:p>
      </dsp:txBody>
      <dsp:txXfrm>
        <a:off x="6246352" y="0"/>
        <a:ext cx="1448496" cy="727988"/>
      </dsp:txXfrm>
    </dsp:sp>
    <dsp:sp modelId="{51BCC157-4E83-4721-8E9F-782F079852D9}">
      <dsp:nvSpPr>
        <dsp:cNvPr id="0" name=""/>
        <dsp:cNvSpPr/>
      </dsp:nvSpPr>
      <dsp:spPr>
        <a:xfrm>
          <a:off x="7841194" y="0"/>
          <a:ext cx="2176484" cy="727988"/>
        </a:xfrm>
        <a:prstGeom prst="chevron">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kumimoji="1" lang="ja-JP" altLang="en-US" sz="3200" b="1" kern="1200" dirty="0" smtClean="0"/>
            <a:t>２月</a:t>
          </a:r>
          <a:endParaRPr kumimoji="1" lang="ja-JP" altLang="en-US" sz="3200" b="1" kern="1200" dirty="0"/>
        </a:p>
      </dsp:txBody>
      <dsp:txXfrm>
        <a:off x="8205188" y="0"/>
        <a:ext cx="1448496" cy="727988"/>
      </dsp:txXfrm>
    </dsp:sp>
    <dsp:sp modelId="{E0B4CEF1-F18B-4869-93A4-9C96CD28C7A1}">
      <dsp:nvSpPr>
        <dsp:cNvPr id="0" name=""/>
        <dsp:cNvSpPr/>
      </dsp:nvSpPr>
      <dsp:spPr>
        <a:xfrm>
          <a:off x="9800030" y="0"/>
          <a:ext cx="2176484" cy="727988"/>
        </a:xfrm>
        <a:prstGeom prst="chevron">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kumimoji="1" lang="ja-JP" altLang="en-US" sz="3200" b="1" kern="1200" dirty="0" smtClean="0"/>
            <a:t>３月</a:t>
          </a:r>
          <a:endParaRPr kumimoji="1" lang="ja-JP" altLang="en-US" sz="3200" b="1" kern="1200" dirty="0"/>
        </a:p>
      </dsp:txBody>
      <dsp:txXfrm>
        <a:off x="10164024" y="0"/>
        <a:ext cx="1448496" cy="72798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0"/>
            <a:ext cx="2919413" cy="495300"/>
          </a:xfrm>
          <a:prstGeom prst="rect">
            <a:avLst/>
          </a:prstGeom>
        </p:spPr>
        <p:txBody>
          <a:bodyPr vert="horz" lIns="91406" tIns="45703" rIns="91406" bIns="45703"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763" y="0"/>
            <a:ext cx="2919412" cy="495300"/>
          </a:xfrm>
          <a:prstGeom prst="rect">
            <a:avLst/>
          </a:prstGeom>
        </p:spPr>
        <p:txBody>
          <a:bodyPr vert="horz" lIns="91406" tIns="45703" rIns="91406" bIns="45703" rtlCol="0"/>
          <a:lstStyle>
            <a:lvl1pPr algn="r">
              <a:defRPr sz="1200"/>
            </a:lvl1pPr>
          </a:lstStyle>
          <a:p>
            <a:fld id="{1414C2F2-1016-48B7-B1CE-D9F21D189074}" type="datetimeFigureOut">
              <a:rPr kumimoji="1" lang="ja-JP" altLang="en-US" smtClean="0"/>
              <a:t>2023/8/17</a:t>
            </a:fld>
            <a:endParaRPr kumimoji="1" lang="ja-JP" altLang="en-US"/>
          </a:p>
        </p:txBody>
      </p:sp>
      <p:sp>
        <p:nvSpPr>
          <p:cNvPr id="4" name="フッター プレースホルダー 3"/>
          <p:cNvSpPr>
            <a:spLocks noGrp="1"/>
          </p:cNvSpPr>
          <p:nvPr>
            <p:ph type="ftr" sz="quarter" idx="2"/>
          </p:nvPr>
        </p:nvSpPr>
        <p:spPr>
          <a:xfrm>
            <a:off x="3" y="9371013"/>
            <a:ext cx="2919413" cy="495300"/>
          </a:xfrm>
          <a:prstGeom prst="rect">
            <a:avLst/>
          </a:prstGeom>
        </p:spPr>
        <p:txBody>
          <a:bodyPr vert="horz" lIns="91406" tIns="45703" rIns="91406" bIns="45703"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763" y="9371013"/>
            <a:ext cx="2919412" cy="495300"/>
          </a:xfrm>
          <a:prstGeom prst="rect">
            <a:avLst/>
          </a:prstGeom>
        </p:spPr>
        <p:txBody>
          <a:bodyPr vert="horz" lIns="91406" tIns="45703" rIns="91406" bIns="45703" rtlCol="0" anchor="b"/>
          <a:lstStyle>
            <a:lvl1pPr algn="r">
              <a:defRPr sz="1200"/>
            </a:lvl1pPr>
          </a:lstStyle>
          <a:p>
            <a:fld id="{6C26EF1C-A052-4709-BC4F-80C259DEDE75}" type="slidenum">
              <a:rPr kumimoji="1" lang="ja-JP" altLang="en-US" smtClean="0"/>
              <a:t>‹#›</a:t>
            </a:fld>
            <a:endParaRPr kumimoji="1" lang="ja-JP" altLang="en-US"/>
          </a:p>
        </p:txBody>
      </p:sp>
    </p:spTree>
    <p:extLst>
      <p:ext uri="{BB962C8B-B14F-4D97-AF65-F5344CB8AC3E}">
        <p14:creationId xmlns:p14="http://schemas.microsoft.com/office/powerpoint/2010/main" val="402345661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0"/>
            <a:ext cx="2919413" cy="495300"/>
          </a:xfrm>
          <a:prstGeom prst="rect">
            <a:avLst/>
          </a:prstGeom>
        </p:spPr>
        <p:txBody>
          <a:bodyPr vert="horz" lIns="91406" tIns="45703" rIns="91406" bIns="4570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5300"/>
          </a:xfrm>
          <a:prstGeom prst="rect">
            <a:avLst/>
          </a:prstGeom>
        </p:spPr>
        <p:txBody>
          <a:bodyPr vert="horz" lIns="91406" tIns="45703" rIns="91406" bIns="45703" rtlCol="0"/>
          <a:lstStyle>
            <a:lvl1pPr algn="r">
              <a:defRPr sz="1200"/>
            </a:lvl1pPr>
          </a:lstStyle>
          <a:p>
            <a:fld id="{F896DE54-318C-45F0-B40E-992C95E8F32C}" type="datetimeFigureOut">
              <a:rPr kumimoji="1" lang="ja-JP" altLang="en-US" smtClean="0"/>
              <a:t>2023/8/17</a:t>
            </a:fld>
            <a:endParaRPr kumimoji="1" lang="ja-JP" altLang="en-US"/>
          </a:p>
        </p:txBody>
      </p:sp>
      <p:sp>
        <p:nvSpPr>
          <p:cNvPr id="4" name="スライド イメージ プレースホルダー 3"/>
          <p:cNvSpPr>
            <a:spLocks noGrp="1" noRot="1" noChangeAspect="1"/>
          </p:cNvSpPr>
          <p:nvPr>
            <p:ph type="sldImg" idx="2"/>
          </p:nvPr>
        </p:nvSpPr>
        <p:spPr>
          <a:xfrm>
            <a:off x="2120900" y="1233488"/>
            <a:ext cx="2493963" cy="3328987"/>
          </a:xfrm>
          <a:prstGeom prst="rect">
            <a:avLst/>
          </a:prstGeom>
          <a:noFill/>
          <a:ln w="12700">
            <a:solidFill>
              <a:prstClr val="black"/>
            </a:solidFill>
          </a:ln>
        </p:spPr>
        <p:txBody>
          <a:bodyPr vert="horz" lIns="91406" tIns="45703" rIns="91406" bIns="45703" rtlCol="0" anchor="ctr"/>
          <a:lstStyle/>
          <a:p>
            <a:endParaRPr lang="ja-JP" altLang="en-US"/>
          </a:p>
        </p:txBody>
      </p:sp>
      <p:sp>
        <p:nvSpPr>
          <p:cNvPr id="5" name="ノート プレースホルダー 4"/>
          <p:cNvSpPr>
            <a:spLocks noGrp="1"/>
          </p:cNvSpPr>
          <p:nvPr>
            <p:ph type="body" sz="quarter" idx="3"/>
          </p:nvPr>
        </p:nvSpPr>
        <p:spPr>
          <a:xfrm>
            <a:off x="673102" y="4748215"/>
            <a:ext cx="5389563" cy="3884612"/>
          </a:xfrm>
          <a:prstGeom prst="rect">
            <a:avLst/>
          </a:prstGeom>
        </p:spPr>
        <p:txBody>
          <a:bodyPr vert="horz" lIns="91406" tIns="45703" rIns="91406" bIns="45703"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3" y="9371013"/>
            <a:ext cx="2919413" cy="495300"/>
          </a:xfrm>
          <a:prstGeom prst="rect">
            <a:avLst/>
          </a:prstGeom>
        </p:spPr>
        <p:txBody>
          <a:bodyPr vert="horz" lIns="91406" tIns="45703" rIns="91406" bIns="4570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3"/>
            <a:ext cx="2919412" cy="495300"/>
          </a:xfrm>
          <a:prstGeom prst="rect">
            <a:avLst/>
          </a:prstGeom>
        </p:spPr>
        <p:txBody>
          <a:bodyPr vert="horz" lIns="91406" tIns="45703" rIns="91406" bIns="45703" rtlCol="0" anchor="b"/>
          <a:lstStyle>
            <a:lvl1pPr algn="r">
              <a:defRPr sz="1200"/>
            </a:lvl1pPr>
          </a:lstStyle>
          <a:p>
            <a:fld id="{4C86CCE0-413C-4B4E-A997-388083C39926}" type="slidenum">
              <a:rPr kumimoji="1" lang="ja-JP" altLang="en-US" smtClean="0"/>
              <a:t>‹#›</a:t>
            </a:fld>
            <a:endParaRPr kumimoji="1" lang="ja-JP" altLang="en-US"/>
          </a:p>
        </p:txBody>
      </p:sp>
    </p:spTree>
    <p:extLst>
      <p:ext uri="{BB962C8B-B14F-4D97-AF65-F5344CB8AC3E}">
        <p14:creationId xmlns:p14="http://schemas.microsoft.com/office/powerpoint/2010/main" val="108818660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60416"/>
            <a:ext cx="10363200" cy="5659496"/>
          </a:xfrm>
        </p:spPr>
        <p:txBody>
          <a:bodyPr anchor="b"/>
          <a:lstStyle>
            <a:lvl1pPr algn="ctr">
              <a:defRPr sz="8001"/>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524000" y="8538165"/>
            <a:ext cx="9144000" cy="3924769"/>
          </a:xfrm>
        </p:spPr>
        <p:txBody>
          <a:bodyPr/>
          <a:lstStyle>
            <a:lvl1pPr marL="0" indent="0" algn="ctr">
              <a:buNone/>
              <a:defRPr sz="3200"/>
            </a:lvl1pPr>
            <a:lvl2pPr marL="609620" indent="0" algn="ctr">
              <a:buNone/>
              <a:defRPr sz="2667"/>
            </a:lvl2pPr>
            <a:lvl3pPr marL="1219240" indent="0" algn="ctr">
              <a:buNone/>
              <a:defRPr sz="2400"/>
            </a:lvl3pPr>
            <a:lvl4pPr marL="1828860" indent="0" algn="ctr">
              <a:buNone/>
              <a:defRPr sz="2133"/>
            </a:lvl4pPr>
            <a:lvl5pPr marL="2438480" indent="0" algn="ctr">
              <a:buNone/>
              <a:defRPr sz="2133"/>
            </a:lvl5pPr>
            <a:lvl6pPr marL="3048100" indent="0" algn="ctr">
              <a:buNone/>
              <a:defRPr sz="2133"/>
            </a:lvl6pPr>
            <a:lvl7pPr marL="3657720" indent="0" algn="ctr">
              <a:buNone/>
              <a:defRPr sz="2133"/>
            </a:lvl7pPr>
            <a:lvl8pPr marL="4267340" indent="0" algn="ctr">
              <a:buNone/>
              <a:defRPr sz="2133"/>
            </a:lvl8pPr>
            <a:lvl9pPr marL="4876960" indent="0" algn="ctr">
              <a:buNone/>
              <a:defRPr sz="2133"/>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7716ADD2-CD9F-48AB-BB3C-444132B6B687}" type="datetimeFigureOut">
              <a:rPr kumimoji="1" lang="ja-JP" altLang="en-US" smtClean="0"/>
              <a:t>2023/8/17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A5BD77F-1037-4233-9DC0-7B85DCB6B63D}" type="slidenum">
              <a:rPr kumimoji="1" lang="ja-JP" altLang="en-US" smtClean="0"/>
              <a:t>‹#›</a:t>
            </a:fld>
            <a:endParaRPr kumimoji="1" lang="ja-JP" altLang="en-US"/>
          </a:p>
        </p:txBody>
      </p:sp>
    </p:spTree>
    <p:extLst>
      <p:ext uri="{BB962C8B-B14F-4D97-AF65-F5344CB8AC3E}">
        <p14:creationId xmlns:p14="http://schemas.microsoft.com/office/powerpoint/2010/main" val="2615669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7716ADD2-CD9F-48AB-BB3C-444132B6B687}" type="datetimeFigureOut">
              <a:rPr kumimoji="1" lang="ja-JP" altLang="en-US" smtClean="0"/>
              <a:t>2023/8/17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A5BD77F-1037-4233-9DC0-7B85DCB6B63D}" type="slidenum">
              <a:rPr kumimoji="1" lang="ja-JP" altLang="en-US" smtClean="0"/>
              <a:t>‹#›</a:t>
            </a:fld>
            <a:endParaRPr kumimoji="1" lang="ja-JP" altLang="en-US"/>
          </a:p>
        </p:txBody>
      </p:sp>
    </p:spTree>
    <p:extLst>
      <p:ext uri="{BB962C8B-B14F-4D97-AF65-F5344CB8AC3E}">
        <p14:creationId xmlns:p14="http://schemas.microsoft.com/office/powerpoint/2010/main" val="4048228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865482"/>
            <a:ext cx="2628900" cy="13776209"/>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838201" y="865482"/>
            <a:ext cx="7734300" cy="13776209"/>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7716ADD2-CD9F-48AB-BB3C-444132B6B687}" type="datetimeFigureOut">
              <a:rPr kumimoji="1" lang="ja-JP" altLang="en-US" smtClean="0"/>
              <a:t>2023/8/17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A5BD77F-1037-4233-9DC0-7B85DCB6B63D}" type="slidenum">
              <a:rPr kumimoji="1" lang="ja-JP" altLang="en-US" smtClean="0"/>
              <a:t>‹#›</a:t>
            </a:fld>
            <a:endParaRPr kumimoji="1" lang="ja-JP" altLang="en-US"/>
          </a:p>
        </p:txBody>
      </p:sp>
    </p:spTree>
    <p:extLst>
      <p:ext uri="{BB962C8B-B14F-4D97-AF65-F5344CB8AC3E}">
        <p14:creationId xmlns:p14="http://schemas.microsoft.com/office/powerpoint/2010/main" val="239193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7716ADD2-CD9F-48AB-BB3C-444132B6B687}" type="datetimeFigureOut">
              <a:rPr kumimoji="1" lang="ja-JP" altLang="en-US" smtClean="0"/>
              <a:t>2023/8/17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A5BD77F-1037-4233-9DC0-7B85DCB6B63D}" type="slidenum">
              <a:rPr kumimoji="1" lang="ja-JP" altLang="en-US" smtClean="0"/>
              <a:t>‹#›</a:t>
            </a:fld>
            <a:endParaRPr kumimoji="1" lang="ja-JP" altLang="en-US"/>
          </a:p>
        </p:txBody>
      </p:sp>
    </p:spTree>
    <p:extLst>
      <p:ext uri="{BB962C8B-B14F-4D97-AF65-F5344CB8AC3E}">
        <p14:creationId xmlns:p14="http://schemas.microsoft.com/office/powerpoint/2010/main" val="3508098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4052717"/>
            <a:ext cx="10515600" cy="6762043"/>
          </a:xfrm>
        </p:spPr>
        <p:txBody>
          <a:bodyPr anchor="b"/>
          <a:lstStyle>
            <a:lvl1pPr>
              <a:defRPr sz="8001"/>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1851" y="10878732"/>
            <a:ext cx="10515600" cy="3555999"/>
          </a:xfrm>
        </p:spPr>
        <p:txBody>
          <a:bodyPr/>
          <a:lstStyle>
            <a:lvl1pPr marL="0" indent="0">
              <a:buNone/>
              <a:defRPr sz="3200">
                <a:solidFill>
                  <a:schemeClr val="tx1"/>
                </a:solidFill>
              </a:defRPr>
            </a:lvl1pPr>
            <a:lvl2pPr marL="609620" indent="0">
              <a:buNone/>
              <a:defRPr sz="2667">
                <a:solidFill>
                  <a:schemeClr val="tx1">
                    <a:tint val="75000"/>
                  </a:schemeClr>
                </a:solidFill>
              </a:defRPr>
            </a:lvl2pPr>
            <a:lvl3pPr marL="1219240" indent="0">
              <a:buNone/>
              <a:defRPr sz="2400">
                <a:solidFill>
                  <a:schemeClr val="tx1">
                    <a:tint val="75000"/>
                  </a:schemeClr>
                </a:solidFill>
              </a:defRPr>
            </a:lvl3pPr>
            <a:lvl4pPr marL="1828860" indent="0">
              <a:buNone/>
              <a:defRPr sz="2133">
                <a:solidFill>
                  <a:schemeClr val="tx1">
                    <a:tint val="75000"/>
                  </a:schemeClr>
                </a:solidFill>
              </a:defRPr>
            </a:lvl4pPr>
            <a:lvl5pPr marL="2438480" indent="0">
              <a:buNone/>
              <a:defRPr sz="2133">
                <a:solidFill>
                  <a:schemeClr val="tx1">
                    <a:tint val="75000"/>
                  </a:schemeClr>
                </a:solidFill>
              </a:defRPr>
            </a:lvl5pPr>
            <a:lvl6pPr marL="3048100" indent="0">
              <a:buNone/>
              <a:defRPr sz="2133">
                <a:solidFill>
                  <a:schemeClr val="tx1">
                    <a:tint val="75000"/>
                  </a:schemeClr>
                </a:solidFill>
              </a:defRPr>
            </a:lvl6pPr>
            <a:lvl7pPr marL="3657720" indent="0">
              <a:buNone/>
              <a:defRPr sz="2133">
                <a:solidFill>
                  <a:schemeClr val="tx1">
                    <a:tint val="75000"/>
                  </a:schemeClr>
                </a:solidFill>
              </a:defRPr>
            </a:lvl7pPr>
            <a:lvl8pPr marL="4267340" indent="0">
              <a:buNone/>
              <a:defRPr sz="2133">
                <a:solidFill>
                  <a:schemeClr val="tx1">
                    <a:tint val="75000"/>
                  </a:schemeClr>
                </a:solidFill>
              </a:defRPr>
            </a:lvl8pPr>
            <a:lvl9pPr marL="4876960" indent="0">
              <a:buNone/>
              <a:defRPr sz="2133">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7716ADD2-CD9F-48AB-BB3C-444132B6B687}" type="datetimeFigureOut">
              <a:rPr kumimoji="1" lang="ja-JP" altLang="en-US" smtClean="0"/>
              <a:t>2023/8/17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A5BD77F-1037-4233-9DC0-7B85DCB6B63D}" type="slidenum">
              <a:rPr kumimoji="1" lang="ja-JP" altLang="en-US" smtClean="0"/>
              <a:t>‹#›</a:t>
            </a:fld>
            <a:endParaRPr kumimoji="1" lang="ja-JP" altLang="en-US"/>
          </a:p>
        </p:txBody>
      </p:sp>
    </p:spTree>
    <p:extLst>
      <p:ext uri="{BB962C8B-B14F-4D97-AF65-F5344CB8AC3E}">
        <p14:creationId xmlns:p14="http://schemas.microsoft.com/office/powerpoint/2010/main" val="1812708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838200" y="4327408"/>
            <a:ext cx="5181600" cy="1031428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6172200" y="4327408"/>
            <a:ext cx="5181600" cy="1031428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7716ADD2-CD9F-48AB-BB3C-444132B6B687}" type="datetimeFigureOut">
              <a:rPr kumimoji="1" lang="ja-JP" altLang="en-US" smtClean="0"/>
              <a:t>2023/8/17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A5BD77F-1037-4233-9DC0-7B85DCB6B63D}" type="slidenum">
              <a:rPr kumimoji="1" lang="ja-JP" altLang="en-US" smtClean="0"/>
              <a:t>‹#›</a:t>
            </a:fld>
            <a:endParaRPr kumimoji="1" lang="ja-JP" altLang="en-US"/>
          </a:p>
        </p:txBody>
      </p:sp>
    </p:spTree>
    <p:extLst>
      <p:ext uri="{BB962C8B-B14F-4D97-AF65-F5344CB8AC3E}">
        <p14:creationId xmlns:p14="http://schemas.microsoft.com/office/powerpoint/2010/main" val="3505024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865486"/>
            <a:ext cx="10515600" cy="3142075"/>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9791" y="3984980"/>
            <a:ext cx="5157787" cy="1952977"/>
          </a:xfrm>
        </p:spPr>
        <p:txBody>
          <a:bodyPr anchor="b"/>
          <a:lstStyle>
            <a:lvl1pPr marL="0" indent="0">
              <a:buNone/>
              <a:defRPr sz="3200" b="1"/>
            </a:lvl1pPr>
            <a:lvl2pPr marL="609620" indent="0">
              <a:buNone/>
              <a:defRPr sz="2667" b="1"/>
            </a:lvl2pPr>
            <a:lvl3pPr marL="1219240" indent="0">
              <a:buNone/>
              <a:defRPr sz="2400" b="1"/>
            </a:lvl3pPr>
            <a:lvl4pPr marL="1828860" indent="0">
              <a:buNone/>
              <a:defRPr sz="2133" b="1"/>
            </a:lvl4pPr>
            <a:lvl5pPr marL="2438480" indent="0">
              <a:buNone/>
              <a:defRPr sz="2133" b="1"/>
            </a:lvl5pPr>
            <a:lvl6pPr marL="3048100" indent="0">
              <a:buNone/>
              <a:defRPr sz="2133" b="1"/>
            </a:lvl6pPr>
            <a:lvl7pPr marL="3657720" indent="0">
              <a:buNone/>
              <a:defRPr sz="2133" b="1"/>
            </a:lvl7pPr>
            <a:lvl8pPr marL="4267340" indent="0">
              <a:buNone/>
              <a:defRPr sz="2133" b="1"/>
            </a:lvl8pPr>
            <a:lvl9pPr marL="4876960" indent="0">
              <a:buNone/>
              <a:defRPr sz="2133" b="1"/>
            </a:lvl9pPr>
          </a:lstStyle>
          <a:p>
            <a:pPr lvl="0"/>
            <a:r>
              <a:rPr lang="ja-JP" altLang="en-US" smtClean="0"/>
              <a:t>マスター テキストの書式設定</a:t>
            </a:r>
          </a:p>
        </p:txBody>
      </p:sp>
      <p:sp>
        <p:nvSpPr>
          <p:cNvPr id="4" name="Content Placeholder 3"/>
          <p:cNvSpPr>
            <a:spLocks noGrp="1"/>
          </p:cNvSpPr>
          <p:nvPr>
            <p:ph sz="half" idx="2"/>
          </p:nvPr>
        </p:nvSpPr>
        <p:spPr>
          <a:xfrm>
            <a:off x="839791" y="5937957"/>
            <a:ext cx="5157787" cy="87338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172201" y="3984980"/>
            <a:ext cx="5183188" cy="1952977"/>
          </a:xfrm>
        </p:spPr>
        <p:txBody>
          <a:bodyPr anchor="b"/>
          <a:lstStyle>
            <a:lvl1pPr marL="0" indent="0">
              <a:buNone/>
              <a:defRPr sz="3200" b="1"/>
            </a:lvl1pPr>
            <a:lvl2pPr marL="609620" indent="0">
              <a:buNone/>
              <a:defRPr sz="2667" b="1"/>
            </a:lvl2pPr>
            <a:lvl3pPr marL="1219240" indent="0">
              <a:buNone/>
              <a:defRPr sz="2400" b="1"/>
            </a:lvl3pPr>
            <a:lvl4pPr marL="1828860" indent="0">
              <a:buNone/>
              <a:defRPr sz="2133" b="1"/>
            </a:lvl4pPr>
            <a:lvl5pPr marL="2438480" indent="0">
              <a:buNone/>
              <a:defRPr sz="2133" b="1"/>
            </a:lvl5pPr>
            <a:lvl6pPr marL="3048100" indent="0">
              <a:buNone/>
              <a:defRPr sz="2133" b="1"/>
            </a:lvl6pPr>
            <a:lvl7pPr marL="3657720" indent="0">
              <a:buNone/>
              <a:defRPr sz="2133" b="1"/>
            </a:lvl7pPr>
            <a:lvl8pPr marL="4267340" indent="0">
              <a:buNone/>
              <a:defRPr sz="2133" b="1"/>
            </a:lvl8pPr>
            <a:lvl9pPr marL="4876960" indent="0">
              <a:buNone/>
              <a:defRPr sz="2133" b="1"/>
            </a:lvl9pPr>
          </a:lstStyle>
          <a:p>
            <a:pPr lvl="0"/>
            <a:r>
              <a:rPr lang="ja-JP" altLang="en-US" smtClean="0"/>
              <a:t>マスター テキストの書式設定</a:t>
            </a:r>
          </a:p>
        </p:txBody>
      </p:sp>
      <p:sp>
        <p:nvSpPr>
          <p:cNvPr id="6" name="Content Placeholder 5"/>
          <p:cNvSpPr>
            <a:spLocks noGrp="1"/>
          </p:cNvSpPr>
          <p:nvPr>
            <p:ph sz="quarter" idx="4"/>
          </p:nvPr>
        </p:nvSpPr>
        <p:spPr>
          <a:xfrm>
            <a:off x="6172201" y="5937957"/>
            <a:ext cx="5183188" cy="87338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7716ADD2-CD9F-48AB-BB3C-444132B6B687}" type="datetimeFigureOut">
              <a:rPr kumimoji="1" lang="ja-JP" altLang="en-US" smtClean="0"/>
              <a:t>2023/8/17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A5BD77F-1037-4233-9DC0-7B85DCB6B63D}" type="slidenum">
              <a:rPr kumimoji="1" lang="ja-JP" altLang="en-US" smtClean="0"/>
              <a:t>‹#›</a:t>
            </a:fld>
            <a:endParaRPr kumimoji="1" lang="ja-JP" altLang="en-US"/>
          </a:p>
        </p:txBody>
      </p:sp>
    </p:spTree>
    <p:extLst>
      <p:ext uri="{BB962C8B-B14F-4D97-AF65-F5344CB8AC3E}">
        <p14:creationId xmlns:p14="http://schemas.microsoft.com/office/powerpoint/2010/main" val="603784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7716ADD2-CD9F-48AB-BB3C-444132B6B687}" type="datetimeFigureOut">
              <a:rPr kumimoji="1" lang="ja-JP" altLang="en-US" smtClean="0"/>
              <a:t>2023/8/17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A5BD77F-1037-4233-9DC0-7B85DCB6B63D}" type="slidenum">
              <a:rPr kumimoji="1" lang="ja-JP" altLang="en-US" smtClean="0"/>
              <a:t>‹#›</a:t>
            </a:fld>
            <a:endParaRPr kumimoji="1" lang="ja-JP" altLang="en-US"/>
          </a:p>
        </p:txBody>
      </p:sp>
    </p:spTree>
    <p:extLst>
      <p:ext uri="{BB962C8B-B14F-4D97-AF65-F5344CB8AC3E}">
        <p14:creationId xmlns:p14="http://schemas.microsoft.com/office/powerpoint/2010/main" val="3168774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16ADD2-CD9F-48AB-BB3C-444132B6B687}" type="datetimeFigureOut">
              <a:rPr kumimoji="1" lang="ja-JP" altLang="en-US" smtClean="0"/>
              <a:t>2023/8/17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A5BD77F-1037-4233-9DC0-7B85DCB6B63D}" type="slidenum">
              <a:rPr kumimoji="1" lang="ja-JP" altLang="en-US" smtClean="0"/>
              <a:t>‹#›</a:t>
            </a:fld>
            <a:endParaRPr kumimoji="1" lang="ja-JP" altLang="en-US"/>
          </a:p>
        </p:txBody>
      </p:sp>
    </p:spTree>
    <p:extLst>
      <p:ext uri="{BB962C8B-B14F-4D97-AF65-F5344CB8AC3E}">
        <p14:creationId xmlns:p14="http://schemas.microsoft.com/office/powerpoint/2010/main" val="1377554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90" y="1083734"/>
            <a:ext cx="3932237" cy="3793067"/>
          </a:xfrm>
        </p:spPr>
        <p:txBody>
          <a:bodyPr anchor="b"/>
          <a:lstStyle>
            <a:lvl1pPr>
              <a:defRPr sz="4267"/>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5183188" y="2340567"/>
            <a:ext cx="6172200" cy="11552296"/>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839790" y="4876801"/>
            <a:ext cx="3932237" cy="9034875"/>
          </a:xfrm>
        </p:spPr>
        <p:txBody>
          <a:bodyPr/>
          <a:lstStyle>
            <a:lvl1pPr marL="0" indent="0">
              <a:buNone/>
              <a:defRPr sz="2133"/>
            </a:lvl1pPr>
            <a:lvl2pPr marL="609620" indent="0">
              <a:buNone/>
              <a:defRPr sz="1867"/>
            </a:lvl2pPr>
            <a:lvl3pPr marL="1219240" indent="0">
              <a:buNone/>
              <a:defRPr sz="1600"/>
            </a:lvl3pPr>
            <a:lvl4pPr marL="1828860" indent="0">
              <a:buNone/>
              <a:defRPr sz="1333"/>
            </a:lvl4pPr>
            <a:lvl5pPr marL="2438480" indent="0">
              <a:buNone/>
              <a:defRPr sz="1333"/>
            </a:lvl5pPr>
            <a:lvl6pPr marL="3048100" indent="0">
              <a:buNone/>
              <a:defRPr sz="1333"/>
            </a:lvl6pPr>
            <a:lvl7pPr marL="3657720" indent="0">
              <a:buNone/>
              <a:defRPr sz="1333"/>
            </a:lvl7pPr>
            <a:lvl8pPr marL="4267340" indent="0">
              <a:buNone/>
              <a:defRPr sz="1333"/>
            </a:lvl8pPr>
            <a:lvl9pPr marL="4876960" indent="0">
              <a:buNone/>
              <a:defRPr sz="1333"/>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7716ADD2-CD9F-48AB-BB3C-444132B6B687}" type="datetimeFigureOut">
              <a:rPr kumimoji="1" lang="ja-JP" altLang="en-US" smtClean="0"/>
              <a:t>2023/8/17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A5BD77F-1037-4233-9DC0-7B85DCB6B63D}" type="slidenum">
              <a:rPr kumimoji="1" lang="ja-JP" altLang="en-US" smtClean="0"/>
              <a:t>‹#›</a:t>
            </a:fld>
            <a:endParaRPr kumimoji="1" lang="ja-JP" altLang="en-US"/>
          </a:p>
        </p:txBody>
      </p:sp>
    </p:spTree>
    <p:extLst>
      <p:ext uri="{BB962C8B-B14F-4D97-AF65-F5344CB8AC3E}">
        <p14:creationId xmlns:p14="http://schemas.microsoft.com/office/powerpoint/2010/main" val="4261504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90" y="1083734"/>
            <a:ext cx="3932237" cy="3793067"/>
          </a:xfrm>
        </p:spPr>
        <p:txBody>
          <a:bodyPr anchor="b"/>
          <a:lstStyle>
            <a:lvl1pPr>
              <a:defRPr sz="4267"/>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5183188" y="2340567"/>
            <a:ext cx="6172200" cy="11552296"/>
          </a:xfrm>
        </p:spPr>
        <p:txBody>
          <a:bodyPr anchor="t"/>
          <a:lstStyle>
            <a:lvl1pPr marL="0" indent="0">
              <a:buNone/>
              <a:defRPr sz="4267"/>
            </a:lvl1pPr>
            <a:lvl2pPr marL="609620" indent="0">
              <a:buNone/>
              <a:defRPr sz="3733"/>
            </a:lvl2pPr>
            <a:lvl3pPr marL="1219240" indent="0">
              <a:buNone/>
              <a:defRPr sz="3200"/>
            </a:lvl3pPr>
            <a:lvl4pPr marL="1828860" indent="0">
              <a:buNone/>
              <a:defRPr sz="2667"/>
            </a:lvl4pPr>
            <a:lvl5pPr marL="2438480" indent="0">
              <a:buNone/>
              <a:defRPr sz="2667"/>
            </a:lvl5pPr>
            <a:lvl6pPr marL="3048100" indent="0">
              <a:buNone/>
              <a:defRPr sz="2667"/>
            </a:lvl6pPr>
            <a:lvl7pPr marL="3657720" indent="0">
              <a:buNone/>
              <a:defRPr sz="2667"/>
            </a:lvl7pPr>
            <a:lvl8pPr marL="4267340" indent="0">
              <a:buNone/>
              <a:defRPr sz="2667"/>
            </a:lvl8pPr>
            <a:lvl9pPr marL="4876960" indent="0">
              <a:buNone/>
              <a:defRPr sz="2667"/>
            </a:lvl9pPr>
          </a:lstStyle>
          <a:p>
            <a:r>
              <a:rPr lang="ja-JP" altLang="en-US" smtClean="0"/>
              <a:t>図を追加</a:t>
            </a:r>
            <a:endParaRPr lang="en-US" dirty="0"/>
          </a:p>
        </p:txBody>
      </p:sp>
      <p:sp>
        <p:nvSpPr>
          <p:cNvPr id="4" name="Text Placeholder 3"/>
          <p:cNvSpPr>
            <a:spLocks noGrp="1"/>
          </p:cNvSpPr>
          <p:nvPr>
            <p:ph type="body" sz="half" idx="2"/>
          </p:nvPr>
        </p:nvSpPr>
        <p:spPr>
          <a:xfrm>
            <a:off x="839790" y="4876801"/>
            <a:ext cx="3932237" cy="9034875"/>
          </a:xfrm>
        </p:spPr>
        <p:txBody>
          <a:bodyPr/>
          <a:lstStyle>
            <a:lvl1pPr marL="0" indent="0">
              <a:buNone/>
              <a:defRPr sz="2133"/>
            </a:lvl1pPr>
            <a:lvl2pPr marL="609620" indent="0">
              <a:buNone/>
              <a:defRPr sz="1867"/>
            </a:lvl2pPr>
            <a:lvl3pPr marL="1219240" indent="0">
              <a:buNone/>
              <a:defRPr sz="1600"/>
            </a:lvl3pPr>
            <a:lvl4pPr marL="1828860" indent="0">
              <a:buNone/>
              <a:defRPr sz="1333"/>
            </a:lvl4pPr>
            <a:lvl5pPr marL="2438480" indent="0">
              <a:buNone/>
              <a:defRPr sz="1333"/>
            </a:lvl5pPr>
            <a:lvl6pPr marL="3048100" indent="0">
              <a:buNone/>
              <a:defRPr sz="1333"/>
            </a:lvl6pPr>
            <a:lvl7pPr marL="3657720" indent="0">
              <a:buNone/>
              <a:defRPr sz="1333"/>
            </a:lvl7pPr>
            <a:lvl8pPr marL="4267340" indent="0">
              <a:buNone/>
              <a:defRPr sz="1333"/>
            </a:lvl8pPr>
            <a:lvl9pPr marL="4876960" indent="0">
              <a:buNone/>
              <a:defRPr sz="1333"/>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7716ADD2-CD9F-48AB-BB3C-444132B6B687}" type="datetimeFigureOut">
              <a:rPr kumimoji="1" lang="ja-JP" altLang="en-US" smtClean="0"/>
              <a:t>2023/8/17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A5BD77F-1037-4233-9DC0-7B85DCB6B63D}" type="slidenum">
              <a:rPr kumimoji="1" lang="ja-JP" altLang="en-US" smtClean="0"/>
              <a:t>‹#›</a:t>
            </a:fld>
            <a:endParaRPr kumimoji="1" lang="ja-JP" altLang="en-US"/>
          </a:p>
        </p:txBody>
      </p:sp>
    </p:spTree>
    <p:extLst>
      <p:ext uri="{BB962C8B-B14F-4D97-AF65-F5344CB8AC3E}">
        <p14:creationId xmlns:p14="http://schemas.microsoft.com/office/powerpoint/2010/main" val="2471043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65486"/>
            <a:ext cx="10515600" cy="3142075"/>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8200" y="4327408"/>
            <a:ext cx="10515600" cy="10314283"/>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838200" y="15066908"/>
            <a:ext cx="2743200" cy="865481"/>
          </a:xfrm>
          <a:prstGeom prst="rect">
            <a:avLst/>
          </a:prstGeom>
        </p:spPr>
        <p:txBody>
          <a:bodyPr vert="horz" lIns="91440" tIns="45720" rIns="91440" bIns="45720" rtlCol="0" anchor="ctr"/>
          <a:lstStyle>
            <a:lvl1pPr algn="l">
              <a:defRPr sz="1600">
                <a:solidFill>
                  <a:schemeClr val="tx1">
                    <a:tint val="75000"/>
                  </a:schemeClr>
                </a:solidFill>
              </a:defRPr>
            </a:lvl1pPr>
          </a:lstStyle>
          <a:p>
            <a:fld id="{7716ADD2-CD9F-48AB-BB3C-444132B6B687}" type="datetimeFigureOut">
              <a:rPr kumimoji="1" lang="ja-JP" altLang="en-US" smtClean="0"/>
              <a:t>2023/8/17</a:t>
            </a:fld>
            <a:endParaRPr kumimoji="1" lang="ja-JP" altLang="en-US"/>
          </a:p>
        </p:txBody>
      </p:sp>
      <p:sp>
        <p:nvSpPr>
          <p:cNvPr id="5" name="Footer Placeholder 4"/>
          <p:cNvSpPr>
            <a:spLocks noGrp="1"/>
          </p:cNvSpPr>
          <p:nvPr>
            <p:ph type="ftr" sz="quarter" idx="3"/>
          </p:nvPr>
        </p:nvSpPr>
        <p:spPr>
          <a:xfrm>
            <a:off x="4038600" y="15066908"/>
            <a:ext cx="4114800" cy="865481"/>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15066908"/>
            <a:ext cx="2743200" cy="865481"/>
          </a:xfrm>
          <a:prstGeom prst="rect">
            <a:avLst/>
          </a:prstGeom>
        </p:spPr>
        <p:txBody>
          <a:bodyPr vert="horz" lIns="91440" tIns="45720" rIns="91440" bIns="45720" rtlCol="0" anchor="ctr"/>
          <a:lstStyle>
            <a:lvl1pPr algn="r">
              <a:defRPr sz="1600">
                <a:solidFill>
                  <a:schemeClr val="tx1">
                    <a:tint val="75000"/>
                  </a:schemeClr>
                </a:solidFill>
              </a:defRPr>
            </a:lvl1pPr>
          </a:lstStyle>
          <a:p>
            <a:fld id="{FA5BD77F-1037-4233-9DC0-7B85DCB6B63D}" type="slidenum">
              <a:rPr kumimoji="1" lang="ja-JP" altLang="en-US" smtClean="0"/>
              <a:t>‹#›</a:t>
            </a:fld>
            <a:endParaRPr kumimoji="1" lang="ja-JP" altLang="en-US"/>
          </a:p>
        </p:txBody>
      </p:sp>
    </p:spTree>
    <p:extLst>
      <p:ext uri="{BB962C8B-B14F-4D97-AF65-F5344CB8AC3E}">
        <p14:creationId xmlns:p14="http://schemas.microsoft.com/office/powerpoint/2010/main" val="5475511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219240" rtl="0" eaLnBrk="1" latinLnBrk="0" hangingPunct="1">
        <a:lnSpc>
          <a:spcPct val="90000"/>
        </a:lnSpc>
        <a:spcBef>
          <a:spcPct val="0"/>
        </a:spcBef>
        <a:buNone/>
        <a:defRPr kumimoji="1" sz="5868" kern="1200">
          <a:solidFill>
            <a:schemeClr val="tx1"/>
          </a:solidFill>
          <a:latin typeface="+mj-lt"/>
          <a:ea typeface="+mj-ea"/>
          <a:cs typeface="+mj-cs"/>
        </a:defRPr>
      </a:lvl1pPr>
    </p:titleStyle>
    <p:bodyStyle>
      <a:lvl1pPr marL="304810" indent="-304810" algn="l" defTabSz="1219240" rtl="0" eaLnBrk="1" latinLnBrk="0" hangingPunct="1">
        <a:lnSpc>
          <a:spcPct val="90000"/>
        </a:lnSpc>
        <a:spcBef>
          <a:spcPts val="1333"/>
        </a:spcBef>
        <a:buFont typeface="Arial" panose="020B0604020202020204" pitchFamily="34" charset="0"/>
        <a:buChar char="•"/>
        <a:defRPr kumimoji="1" sz="3733" kern="1200">
          <a:solidFill>
            <a:schemeClr val="tx1"/>
          </a:solidFill>
          <a:latin typeface="+mn-lt"/>
          <a:ea typeface="+mn-ea"/>
          <a:cs typeface="+mn-cs"/>
        </a:defRPr>
      </a:lvl1pPr>
      <a:lvl2pPr marL="914430" indent="-304810" algn="l" defTabSz="1219240" rtl="0" eaLnBrk="1" latinLnBrk="0" hangingPunct="1">
        <a:lnSpc>
          <a:spcPct val="90000"/>
        </a:lnSpc>
        <a:spcBef>
          <a:spcPts val="667"/>
        </a:spcBef>
        <a:buFont typeface="Arial" panose="020B0604020202020204" pitchFamily="34" charset="0"/>
        <a:buChar char="•"/>
        <a:defRPr kumimoji="1" sz="3200" kern="1200">
          <a:solidFill>
            <a:schemeClr val="tx1"/>
          </a:solidFill>
          <a:latin typeface="+mn-lt"/>
          <a:ea typeface="+mn-ea"/>
          <a:cs typeface="+mn-cs"/>
        </a:defRPr>
      </a:lvl2pPr>
      <a:lvl3pPr marL="1524050" indent="-304810" algn="l" defTabSz="1219240" rtl="0" eaLnBrk="1" latinLnBrk="0" hangingPunct="1">
        <a:lnSpc>
          <a:spcPct val="90000"/>
        </a:lnSpc>
        <a:spcBef>
          <a:spcPts val="667"/>
        </a:spcBef>
        <a:buFont typeface="Arial" panose="020B0604020202020204" pitchFamily="34" charset="0"/>
        <a:buChar char="•"/>
        <a:defRPr kumimoji="1" sz="2667" kern="1200">
          <a:solidFill>
            <a:schemeClr val="tx1"/>
          </a:solidFill>
          <a:latin typeface="+mn-lt"/>
          <a:ea typeface="+mn-ea"/>
          <a:cs typeface="+mn-cs"/>
        </a:defRPr>
      </a:lvl3pPr>
      <a:lvl4pPr marL="2133670" indent="-304810" algn="l" defTabSz="121924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4pPr>
      <a:lvl5pPr marL="2743290" indent="-304810" algn="l" defTabSz="121924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5pPr>
      <a:lvl6pPr marL="3352910" indent="-304810" algn="l" defTabSz="121924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6pPr>
      <a:lvl7pPr marL="3962530" indent="-304810" algn="l" defTabSz="121924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7pPr>
      <a:lvl8pPr marL="4572150" indent="-304810" algn="l" defTabSz="121924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8pPr>
      <a:lvl9pPr marL="5181769" indent="-304810" algn="l" defTabSz="121924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9pPr>
    </p:bodyStyle>
    <p:otherStyle>
      <a:defPPr>
        <a:defRPr lang="en-US"/>
      </a:defPPr>
      <a:lvl1pPr marL="0" algn="l" defTabSz="1219240" rtl="0" eaLnBrk="1" latinLnBrk="0" hangingPunct="1">
        <a:defRPr kumimoji="1" sz="2400" kern="1200">
          <a:solidFill>
            <a:schemeClr val="tx1"/>
          </a:solidFill>
          <a:latin typeface="+mn-lt"/>
          <a:ea typeface="+mn-ea"/>
          <a:cs typeface="+mn-cs"/>
        </a:defRPr>
      </a:lvl1pPr>
      <a:lvl2pPr marL="609620" algn="l" defTabSz="1219240" rtl="0" eaLnBrk="1" latinLnBrk="0" hangingPunct="1">
        <a:defRPr kumimoji="1" sz="2400" kern="1200">
          <a:solidFill>
            <a:schemeClr val="tx1"/>
          </a:solidFill>
          <a:latin typeface="+mn-lt"/>
          <a:ea typeface="+mn-ea"/>
          <a:cs typeface="+mn-cs"/>
        </a:defRPr>
      </a:lvl2pPr>
      <a:lvl3pPr marL="1219240" algn="l" defTabSz="1219240" rtl="0" eaLnBrk="1" latinLnBrk="0" hangingPunct="1">
        <a:defRPr kumimoji="1" sz="2400" kern="1200">
          <a:solidFill>
            <a:schemeClr val="tx1"/>
          </a:solidFill>
          <a:latin typeface="+mn-lt"/>
          <a:ea typeface="+mn-ea"/>
          <a:cs typeface="+mn-cs"/>
        </a:defRPr>
      </a:lvl3pPr>
      <a:lvl4pPr marL="1828860" algn="l" defTabSz="1219240" rtl="0" eaLnBrk="1" latinLnBrk="0" hangingPunct="1">
        <a:defRPr kumimoji="1" sz="2400" kern="1200">
          <a:solidFill>
            <a:schemeClr val="tx1"/>
          </a:solidFill>
          <a:latin typeface="+mn-lt"/>
          <a:ea typeface="+mn-ea"/>
          <a:cs typeface="+mn-cs"/>
        </a:defRPr>
      </a:lvl4pPr>
      <a:lvl5pPr marL="2438480" algn="l" defTabSz="1219240" rtl="0" eaLnBrk="1" latinLnBrk="0" hangingPunct="1">
        <a:defRPr kumimoji="1" sz="2400" kern="1200">
          <a:solidFill>
            <a:schemeClr val="tx1"/>
          </a:solidFill>
          <a:latin typeface="+mn-lt"/>
          <a:ea typeface="+mn-ea"/>
          <a:cs typeface="+mn-cs"/>
        </a:defRPr>
      </a:lvl5pPr>
      <a:lvl6pPr marL="3048100" algn="l" defTabSz="1219240" rtl="0" eaLnBrk="1" latinLnBrk="0" hangingPunct="1">
        <a:defRPr kumimoji="1" sz="2400" kern="1200">
          <a:solidFill>
            <a:schemeClr val="tx1"/>
          </a:solidFill>
          <a:latin typeface="+mn-lt"/>
          <a:ea typeface="+mn-ea"/>
          <a:cs typeface="+mn-cs"/>
        </a:defRPr>
      </a:lvl6pPr>
      <a:lvl7pPr marL="3657720" algn="l" defTabSz="1219240" rtl="0" eaLnBrk="1" latinLnBrk="0" hangingPunct="1">
        <a:defRPr kumimoji="1" sz="2400" kern="1200">
          <a:solidFill>
            <a:schemeClr val="tx1"/>
          </a:solidFill>
          <a:latin typeface="+mn-lt"/>
          <a:ea typeface="+mn-ea"/>
          <a:cs typeface="+mn-cs"/>
        </a:defRPr>
      </a:lvl7pPr>
      <a:lvl8pPr marL="4267340" algn="l" defTabSz="1219240" rtl="0" eaLnBrk="1" latinLnBrk="0" hangingPunct="1">
        <a:defRPr kumimoji="1" sz="2400" kern="1200">
          <a:solidFill>
            <a:schemeClr val="tx1"/>
          </a:solidFill>
          <a:latin typeface="+mn-lt"/>
          <a:ea typeface="+mn-ea"/>
          <a:cs typeface="+mn-cs"/>
        </a:defRPr>
      </a:lvl8pPr>
      <a:lvl9pPr marL="4876960" algn="l" defTabSz="1219240" rtl="0" eaLnBrk="1" latinLnBrk="0" hangingPunct="1">
        <a:defRPr kumimoji="1"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JPG"/><Relationship Id="rId4" Type="http://schemas.openxmlformats.org/officeDocument/2006/relationships/image" Target="../media/image8.png"/><Relationship Id="rId9" Type="http://schemas.openxmlformats.org/officeDocument/2006/relationships/image" Target="../media/image13.JP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9.png"/><Relationship Id="rId1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diagramQuickStyle" Target="../diagrams/quickStyle1.xml"/><Relationship Id="rId12" Type="http://schemas.openxmlformats.org/officeDocument/2006/relationships/image" Target="../media/image8.png"/><Relationship Id="rId17" Type="http://schemas.openxmlformats.org/officeDocument/2006/relationships/image" Target="../media/image21.jpeg"/><Relationship Id="rId2" Type="http://schemas.openxmlformats.org/officeDocument/2006/relationships/image" Target="../media/image16.jpeg"/><Relationship Id="rId16"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image" Target="../media/image19.jpeg"/><Relationship Id="rId5" Type="http://schemas.openxmlformats.org/officeDocument/2006/relationships/diagramData" Target="../diagrams/data1.xml"/><Relationship Id="rId15" Type="http://schemas.openxmlformats.org/officeDocument/2006/relationships/image" Target="../media/image11.jpeg"/><Relationship Id="rId10" Type="http://schemas.openxmlformats.org/officeDocument/2006/relationships/image" Target="../media/image18.jpeg"/><Relationship Id="rId4" Type="http://schemas.microsoft.com/office/2007/relationships/hdphoto" Target="../media/hdphoto1.wdp"/><Relationship Id="rId9" Type="http://schemas.microsoft.com/office/2007/relationships/diagramDrawing" Target="../diagrams/drawing1.xml"/><Relationship Id="rId1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テキスト ボックス 49"/>
          <p:cNvSpPr txBox="1"/>
          <p:nvPr/>
        </p:nvSpPr>
        <p:spPr>
          <a:xfrm>
            <a:off x="272997" y="360592"/>
            <a:ext cx="11653111"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kumimoji="1" lang="ja-JP" altLang="en-US" sz="3600" b="1" dirty="0">
                <a:latin typeface="ＭＳ ゴシック" panose="020B0609070205080204" pitchFamily="49" charset="-128"/>
                <a:ea typeface="ＭＳ ゴシック" panose="020B0609070205080204" pitchFamily="49" charset="-128"/>
              </a:rPr>
              <a:t>八代</a:t>
            </a:r>
            <a:r>
              <a:rPr kumimoji="1" lang="ja-JP" altLang="en-US" sz="3600" b="1" dirty="0" smtClean="0">
                <a:latin typeface="ＭＳ ゴシック" panose="020B0609070205080204" pitchFamily="49" charset="-128"/>
                <a:ea typeface="ＭＳ ゴシック" panose="020B0609070205080204" pitchFamily="49" charset="-128"/>
              </a:rPr>
              <a:t>地域におけるカモ類の被害状況と対策ポイント</a:t>
            </a:r>
            <a:endParaRPr kumimoji="1" lang="ja-JP" altLang="en-US" sz="3600" b="1" dirty="0">
              <a:latin typeface="ＭＳ ゴシック" panose="020B0609070205080204" pitchFamily="49" charset="-128"/>
              <a:ea typeface="ＭＳ ゴシック" panose="020B0609070205080204" pitchFamily="49" charset="-128"/>
            </a:endParaRPr>
          </a:p>
        </p:txBody>
      </p:sp>
      <p:grpSp>
        <p:nvGrpSpPr>
          <p:cNvPr id="20" name="グループ化 19"/>
          <p:cNvGrpSpPr/>
          <p:nvPr/>
        </p:nvGrpSpPr>
        <p:grpSpPr>
          <a:xfrm>
            <a:off x="6507584" y="2163077"/>
            <a:ext cx="5166926" cy="3500149"/>
            <a:chOff x="988816" y="3395904"/>
            <a:chExt cx="6669366" cy="4468924"/>
          </a:xfrm>
        </p:grpSpPr>
        <p:pic>
          <p:nvPicPr>
            <p:cNvPr id="10" name="図 9"/>
            <p:cNvPicPr>
              <a:picLocks noChangeAspect="1"/>
            </p:cNvPicPr>
            <p:nvPr/>
          </p:nvPicPr>
          <p:blipFill>
            <a:blip r:embed="rId2"/>
            <a:stretch>
              <a:fillRect/>
            </a:stretch>
          </p:blipFill>
          <p:spPr>
            <a:xfrm>
              <a:off x="988816" y="3395904"/>
              <a:ext cx="6669366" cy="3721771"/>
            </a:xfrm>
            <a:prstGeom prst="rect">
              <a:avLst/>
            </a:prstGeom>
          </p:spPr>
        </p:pic>
        <p:sp>
          <p:nvSpPr>
            <p:cNvPr id="15" name="テキスト ボックス 14"/>
            <p:cNvSpPr txBox="1"/>
            <p:nvPr/>
          </p:nvSpPr>
          <p:spPr>
            <a:xfrm>
              <a:off x="2012044" y="7118198"/>
              <a:ext cx="5430596" cy="746630"/>
            </a:xfrm>
            <a:prstGeom prst="rect">
              <a:avLst/>
            </a:prstGeom>
            <a:noFill/>
          </p:spPr>
          <p:txBody>
            <a:bodyPr wrap="square" rtlCol="0">
              <a:spAutoFit/>
            </a:bodyPr>
            <a:lstStyle/>
            <a:p>
              <a:r>
                <a:rPr kumimoji="1" lang="ja-JP" altLang="en-US" sz="1600" dirty="0" smtClean="0">
                  <a:latin typeface="ＭＳ ゴシック" panose="020B0609070205080204" pitchFamily="49" charset="-128"/>
                  <a:ea typeface="ＭＳ ゴシック" panose="020B0609070205080204" pitchFamily="49" charset="-128"/>
                </a:rPr>
                <a:t>図２　江津湖地点のカモ類月別平均飛来数</a:t>
              </a:r>
              <a:endParaRPr kumimoji="1" lang="en-US" altLang="ja-JP" sz="1600" dirty="0" smtClean="0">
                <a:latin typeface="ＭＳ ゴシック" panose="020B0609070205080204" pitchFamily="49" charset="-128"/>
                <a:ea typeface="ＭＳ ゴシック" panose="020B0609070205080204" pitchFamily="49" charset="-128"/>
              </a:endParaRPr>
            </a:p>
            <a:p>
              <a:r>
                <a:rPr kumimoji="1" lang="ja-JP" altLang="en-US" sz="1600" dirty="0">
                  <a:latin typeface="ＭＳ ゴシック" panose="020B0609070205080204" pitchFamily="49" charset="-128"/>
                  <a:ea typeface="ＭＳ ゴシック" panose="020B0609070205080204" pitchFamily="49" charset="-128"/>
                </a:rPr>
                <a:t>　</a:t>
              </a:r>
              <a:r>
                <a:rPr kumimoji="1" lang="ja-JP" altLang="en-US" sz="1600" dirty="0" smtClean="0">
                  <a:latin typeface="ＭＳ ゴシック" panose="020B0609070205080204" pitchFamily="49" charset="-128"/>
                  <a:ea typeface="ＭＳ ゴシック" panose="020B0609070205080204" pitchFamily="49" charset="-128"/>
                </a:rPr>
                <a:t>　（単位：羽）</a:t>
              </a:r>
              <a:endParaRPr kumimoji="1" lang="en-US" altLang="ja-JP" sz="1600" dirty="0" smtClean="0">
                <a:latin typeface="ＭＳ ゴシック" panose="020B0609070205080204" pitchFamily="49" charset="-128"/>
                <a:ea typeface="ＭＳ ゴシック" panose="020B0609070205080204" pitchFamily="49" charset="-128"/>
              </a:endParaRPr>
            </a:p>
          </p:txBody>
        </p:sp>
      </p:grpSp>
      <p:sp>
        <p:nvSpPr>
          <p:cNvPr id="30" name="テキスト ボックス 29"/>
          <p:cNvSpPr txBox="1"/>
          <p:nvPr/>
        </p:nvSpPr>
        <p:spPr>
          <a:xfrm>
            <a:off x="441116" y="5100816"/>
            <a:ext cx="5252379" cy="1200329"/>
          </a:xfrm>
          <a:prstGeom prst="rect">
            <a:avLst/>
          </a:prstGeom>
          <a:noFill/>
        </p:spPr>
        <p:txBody>
          <a:bodyPr wrap="square" rtlCol="0">
            <a:spAutoFit/>
          </a:bodyPr>
          <a:lstStyle/>
          <a:p>
            <a:r>
              <a:rPr kumimoji="1" lang="ja-JP" altLang="en-US" sz="2400" dirty="0" smtClean="0">
                <a:latin typeface="ＭＳ ゴシック" panose="020B0609070205080204" pitchFamily="49" charset="-128"/>
                <a:ea typeface="ＭＳ ゴシック" panose="020B0609070205080204" pitchFamily="49" charset="-128"/>
              </a:rPr>
              <a:t>近年、カモ類の被害が多かったが、Ｒ４年度は対策が徹底され、被害が大きく減少している</a:t>
            </a:r>
            <a:endParaRPr kumimoji="1" lang="en-US" altLang="ja-JP" sz="2400" dirty="0" smtClean="0">
              <a:latin typeface="ＭＳ ゴシック" panose="020B0609070205080204" pitchFamily="49" charset="-128"/>
              <a:ea typeface="ＭＳ ゴシック" panose="020B0609070205080204" pitchFamily="49" charset="-128"/>
            </a:endParaRPr>
          </a:p>
        </p:txBody>
      </p:sp>
      <p:sp>
        <p:nvSpPr>
          <p:cNvPr id="38" name="角丸四角形 37"/>
          <p:cNvSpPr/>
          <p:nvPr/>
        </p:nvSpPr>
        <p:spPr>
          <a:xfrm>
            <a:off x="6985777" y="1131528"/>
            <a:ext cx="3738487" cy="9144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smtClean="0">
                <a:solidFill>
                  <a:sysClr val="windowText" lastClr="000000"/>
                </a:solidFill>
                <a:latin typeface="ＭＳ ゴシック" panose="020B0609070205080204" pitchFamily="49" charset="-128"/>
                <a:ea typeface="ＭＳ ゴシック" panose="020B0609070205080204" pitchFamily="49" charset="-128"/>
              </a:rPr>
              <a:t>カモ類飛来状況</a:t>
            </a:r>
            <a:endParaRPr kumimoji="1" lang="ja-JP" altLang="en-US" sz="3600" b="1" dirty="0">
              <a:solidFill>
                <a:sysClr val="windowText" lastClr="000000"/>
              </a:solidFill>
              <a:latin typeface="ＭＳ ゴシック" panose="020B0609070205080204" pitchFamily="49" charset="-128"/>
              <a:ea typeface="ＭＳ ゴシック" panose="020B0609070205080204" pitchFamily="49" charset="-128"/>
            </a:endParaRPr>
          </a:p>
        </p:txBody>
      </p:sp>
      <p:sp>
        <p:nvSpPr>
          <p:cNvPr id="46" name="角丸四角形 45"/>
          <p:cNvSpPr/>
          <p:nvPr/>
        </p:nvSpPr>
        <p:spPr>
          <a:xfrm>
            <a:off x="336532" y="1145754"/>
            <a:ext cx="4535667" cy="9144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smtClean="0">
                <a:solidFill>
                  <a:sysClr val="windowText" lastClr="000000"/>
                </a:solidFill>
                <a:latin typeface="ＭＳ ゴシック" panose="020B0609070205080204" pitchFamily="49" charset="-128"/>
                <a:ea typeface="ＭＳ ゴシック" panose="020B0609070205080204" pitchFamily="49" charset="-128"/>
              </a:rPr>
              <a:t>八代地域の被害状況</a:t>
            </a:r>
            <a:endParaRPr kumimoji="1" lang="ja-JP" altLang="en-US" sz="3600" b="1" dirty="0">
              <a:solidFill>
                <a:sysClr val="windowText" lastClr="000000"/>
              </a:solidFill>
              <a:latin typeface="ＭＳ ゴシック" panose="020B0609070205080204" pitchFamily="49" charset="-128"/>
              <a:ea typeface="ＭＳ ゴシック" panose="020B0609070205080204" pitchFamily="49" charset="-128"/>
            </a:endParaRPr>
          </a:p>
        </p:txBody>
      </p:sp>
      <p:sp>
        <p:nvSpPr>
          <p:cNvPr id="52" name="テキスト ボックス 51"/>
          <p:cNvSpPr txBox="1"/>
          <p:nvPr/>
        </p:nvSpPr>
        <p:spPr>
          <a:xfrm>
            <a:off x="6199808" y="5596047"/>
            <a:ext cx="6062754" cy="461665"/>
          </a:xfrm>
          <a:prstGeom prst="rect">
            <a:avLst/>
          </a:prstGeom>
          <a:noFill/>
        </p:spPr>
        <p:txBody>
          <a:bodyPr wrap="square" rtlCol="0">
            <a:spAutoFit/>
          </a:bodyPr>
          <a:lstStyle/>
          <a:p>
            <a:r>
              <a:rPr kumimoji="1" lang="ja-JP" altLang="en-US" sz="2400" dirty="0" smtClean="0">
                <a:latin typeface="ＭＳ ゴシック" panose="020B0609070205080204" pitchFamily="49" charset="-128"/>
                <a:ea typeface="ＭＳ ゴシック" panose="020B0609070205080204" pitchFamily="49" charset="-128"/>
              </a:rPr>
              <a:t>飛来時期が被害時期（</a:t>
            </a:r>
            <a:r>
              <a:rPr kumimoji="1" lang="en-US" altLang="ja-JP" sz="2400" dirty="0" smtClean="0">
                <a:latin typeface="ＭＳ ゴシック" panose="020B0609070205080204" pitchFamily="49" charset="-128"/>
                <a:ea typeface="ＭＳ ゴシック" panose="020B0609070205080204" pitchFamily="49" charset="-128"/>
              </a:rPr>
              <a:t>10</a:t>
            </a:r>
            <a:r>
              <a:rPr kumimoji="1" lang="ja-JP" altLang="en-US" sz="2400" dirty="0" smtClean="0">
                <a:latin typeface="ＭＳ ゴシック" panose="020B0609070205080204" pitchFamily="49" charset="-128"/>
                <a:ea typeface="ＭＳ ゴシック" panose="020B0609070205080204" pitchFamily="49" charset="-128"/>
              </a:rPr>
              <a:t>月～３月）になる</a:t>
            </a:r>
            <a:endParaRPr kumimoji="1" lang="en-US" altLang="ja-JP" sz="2400" dirty="0" smtClean="0">
              <a:latin typeface="ＭＳ ゴシック" panose="020B0609070205080204" pitchFamily="49" charset="-128"/>
              <a:ea typeface="ＭＳ ゴシック" panose="020B0609070205080204" pitchFamily="49" charset="-128"/>
            </a:endParaRPr>
          </a:p>
        </p:txBody>
      </p:sp>
      <p:sp>
        <p:nvSpPr>
          <p:cNvPr id="56" name="正方形/長方形 55"/>
          <p:cNvSpPr/>
          <p:nvPr/>
        </p:nvSpPr>
        <p:spPr>
          <a:xfrm>
            <a:off x="181742" y="14603791"/>
            <a:ext cx="11835620" cy="16083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ysClr val="windowText" lastClr="000000"/>
                </a:solidFill>
                <a:latin typeface="ＭＳ ゴシック" panose="020B0609070205080204" pitchFamily="49" charset="-128"/>
                <a:ea typeface="ＭＳ ゴシック" panose="020B0609070205080204" pitchFamily="49" charset="-128"/>
              </a:rPr>
              <a:t>八代地域農産物鳥類被害防止対策連絡協議会</a:t>
            </a:r>
            <a:endParaRPr kumimoji="1" lang="en-US" altLang="ja-JP" sz="2400" b="1" dirty="0" smtClean="0">
              <a:solidFill>
                <a:sysClr val="windowText" lastClr="000000"/>
              </a:solidFill>
              <a:latin typeface="ＭＳ ゴシック" panose="020B0609070205080204" pitchFamily="49" charset="-128"/>
              <a:ea typeface="ＭＳ ゴシック" panose="020B0609070205080204" pitchFamily="49" charset="-128"/>
            </a:endParaRPr>
          </a:p>
          <a:p>
            <a:r>
              <a:rPr kumimoji="1" lang="ja-JP" altLang="en-US" sz="2400" dirty="0">
                <a:solidFill>
                  <a:sysClr val="windowText" lastClr="000000"/>
                </a:solidFill>
                <a:latin typeface="ＭＳ ゴシック" panose="020B0609070205080204" pitchFamily="49" charset="-128"/>
                <a:ea typeface="ＭＳ ゴシック" panose="020B0609070205080204" pitchFamily="49" charset="-128"/>
              </a:rPr>
              <a:t>○</a:t>
            </a:r>
            <a:r>
              <a:rPr kumimoji="1" lang="ja-JP" altLang="en-US" sz="2400" dirty="0" smtClean="0">
                <a:solidFill>
                  <a:sysClr val="windowText" lastClr="000000"/>
                </a:solidFill>
                <a:latin typeface="ＭＳ ゴシック" panose="020B0609070205080204" pitchFamily="49" charset="-128"/>
                <a:ea typeface="ＭＳ ゴシック" panose="020B0609070205080204" pitchFamily="49" charset="-128"/>
              </a:rPr>
              <a:t>熊本県県</a:t>
            </a:r>
            <a:r>
              <a:rPr kumimoji="1" lang="ja-JP" altLang="en-US" sz="2400" dirty="0">
                <a:solidFill>
                  <a:sysClr val="windowText" lastClr="000000"/>
                </a:solidFill>
                <a:latin typeface="ＭＳ ゴシック" panose="020B0609070205080204" pitchFamily="49" charset="-128"/>
                <a:ea typeface="ＭＳ ゴシック" panose="020B0609070205080204" pitchFamily="49" charset="-128"/>
              </a:rPr>
              <a:t>南広域</a:t>
            </a:r>
            <a:r>
              <a:rPr kumimoji="1" lang="ja-JP" altLang="en-US" sz="2400" dirty="0" smtClean="0">
                <a:solidFill>
                  <a:sysClr val="windowText" lastClr="000000"/>
                </a:solidFill>
                <a:latin typeface="ＭＳ ゴシック" panose="020B0609070205080204" pitchFamily="49" charset="-128"/>
                <a:ea typeface="ＭＳ ゴシック" panose="020B0609070205080204" pitchFamily="49" charset="-128"/>
              </a:rPr>
              <a:t>本部農業普及・振興課、林務課</a:t>
            </a:r>
            <a:r>
              <a:rPr kumimoji="1" lang="ja-JP" altLang="en-US" sz="2400" dirty="0">
                <a:solidFill>
                  <a:sysClr val="windowText" lastClr="000000"/>
                </a:solidFill>
                <a:latin typeface="ＭＳ ゴシック" panose="020B0609070205080204" pitchFamily="49" charset="-128"/>
                <a:ea typeface="ＭＳ ゴシック" panose="020B0609070205080204" pitchFamily="49" charset="-128"/>
              </a:rPr>
              <a:t>　</a:t>
            </a:r>
            <a:r>
              <a:rPr kumimoji="1" lang="ja-JP" altLang="en-US" sz="2400" dirty="0" smtClean="0">
                <a:solidFill>
                  <a:sysClr val="windowText" lastClr="000000"/>
                </a:solidFill>
                <a:latin typeface="ＭＳ ゴシック" panose="020B0609070205080204" pitchFamily="49" charset="-128"/>
                <a:ea typeface="ＭＳ ゴシック" panose="020B0609070205080204" pitchFamily="49" charset="-128"/>
              </a:rPr>
              <a:t>○八代市農業振興課、水産林務課</a:t>
            </a:r>
            <a:endParaRPr kumimoji="1" lang="en-US" altLang="ja-JP" sz="2400" dirty="0" smtClean="0">
              <a:solidFill>
                <a:sysClr val="windowText" lastClr="000000"/>
              </a:solidFill>
              <a:latin typeface="ＭＳ ゴシック" panose="020B0609070205080204" pitchFamily="49" charset="-128"/>
              <a:ea typeface="ＭＳ ゴシック" panose="020B0609070205080204" pitchFamily="49" charset="-128"/>
            </a:endParaRPr>
          </a:p>
          <a:p>
            <a:r>
              <a:rPr kumimoji="1" lang="ja-JP" altLang="en-US" sz="2400" dirty="0">
                <a:solidFill>
                  <a:sysClr val="windowText" lastClr="000000"/>
                </a:solidFill>
                <a:latin typeface="ＭＳ ゴシック" panose="020B0609070205080204" pitchFamily="49" charset="-128"/>
                <a:ea typeface="ＭＳ ゴシック" panose="020B0609070205080204" pitchFamily="49" charset="-128"/>
              </a:rPr>
              <a:t>○</a:t>
            </a:r>
            <a:r>
              <a:rPr kumimoji="1" lang="ja-JP" altLang="en-US" sz="2400" dirty="0" smtClean="0">
                <a:solidFill>
                  <a:sysClr val="windowText" lastClr="000000"/>
                </a:solidFill>
                <a:latin typeface="ＭＳ ゴシック" panose="020B0609070205080204" pitchFamily="49" charset="-128"/>
                <a:ea typeface="ＭＳ ゴシック" panose="020B0609070205080204" pitchFamily="49" charset="-128"/>
              </a:rPr>
              <a:t>氷川町農業振興課</a:t>
            </a:r>
            <a:r>
              <a:rPr kumimoji="1" lang="ja-JP" altLang="en-US" sz="2400" dirty="0">
                <a:solidFill>
                  <a:sysClr val="windowText" lastClr="000000"/>
                </a:solidFill>
                <a:latin typeface="ＭＳ ゴシック" panose="020B0609070205080204" pitchFamily="49" charset="-128"/>
                <a:ea typeface="ＭＳ ゴシック" panose="020B0609070205080204" pitchFamily="49" charset="-128"/>
              </a:rPr>
              <a:t>　</a:t>
            </a:r>
            <a:r>
              <a:rPr kumimoji="1" lang="ja-JP" altLang="en-US" sz="2400" dirty="0" smtClean="0">
                <a:solidFill>
                  <a:sysClr val="windowText" lastClr="000000"/>
                </a:solidFill>
                <a:latin typeface="ＭＳ ゴシック" panose="020B0609070205080204" pitchFamily="49" charset="-128"/>
                <a:ea typeface="ＭＳ ゴシック" panose="020B0609070205080204" pitchFamily="49" charset="-128"/>
              </a:rPr>
              <a:t>○ＪＡやつしろ</a:t>
            </a:r>
            <a:r>
              <a:rPr kumimoji="1" lang="ja-JP" altLang="en-US" sz="2400" dirty="0">
                <a:solidFill>
                  <a:sysClr val="windowText" lastClr="000000"/>
                </a:solidFill>
                <a:latin typeface="ＭＳ ゴシック" panose="020B0609070205080204" pitchFamily="49" charset="-128"/>
                <a:ea typeface="ＭＳ ゴシック" panose="020B0609070205080204" pitchFamily="49" charset="-128"/>
              </a:rPr>
              <a:t>　</a:t>
            </a:r>
            <a:r>
              <a:rPr kumimoji="1" lang="ja-JP" altLang="en-US" sz="2400" dirty="0" smtClean="0">
                <a:solidFill>
                  <a:sysClr val="windowText" lastClr="000000"/>
                </a:solidFill>
                <a:latin typeface="ＭＳ ゴシック" panose="020B0609070205080204" pitchFamily="49" charset="-128"/>
                <a:ea typeface="ＭＳ ゴシック" panose="020B0609070205080204" pitchFamily="49" charset="-128"/>
              </a:rPr>
              <a:t>○熊本県農業共済組合八代・芦北支所</a:t>
            </a:r>
            <a:endParaRPr kumimoji="1" lang="en-US" altLang="ja-JP" sz="2400" dirty="0" smtClean="0">
              <a:solidFill>
                <a:sysClr val="windowText" lastClr="000000"/>
              </a:solidFill>
              <a:latin typeface="ＭＳ ゴシック" panose="020B0609070205080204" pitchFamily="49" charset="-128"/>
              <a:ea typeface="ＭＳ ゴシック" panose="020B0609070205080204" pitchFamily="49" charset="-128"/>
            </a:endParaRPr>
          </a:p>
        </p:txBody>
      </p:sp>
      <p:sp>
        <p:nvSpPr>
          <p:cNvPr id="57" name="角丸四角形 56"/>
          <p:cNvSpPr/>
          <p:nvPr/>
        </p:nvSpPr>
        <p:spPr>
          <a:xfrm>
            <a:off x="54035" y="6874759"/>
            <a:ext cx="5968618" cy="3652521"/>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08000" rIns="216000" bIns="108000" rtlCol="0" anchor="ctr"/>
          <a:lstStyle/>
          <a:p>
            <a:pPr algn="ctr">
              <a:lnSpc>
                <a:spcPct val="150000"/>
              </a:lnSpc>
            </a:pPr>
            <a:endParaRPr kumimoji="1" lang="en-US" altLang="ja-JP" sz="3600" b="1" dirty="0" smtClean="0">
              <a:solidFill>
                <a:sysClr val="windowText" lastClr="000000"/>
              </a:solidFill>
              <a:latin typeface="ＭＳ ゴシック" panose="020B0609070205080204" pitchFamily="49" charset="-128"/>
              <a:ea typeface="ＭＳ ゴシック" panose="020B0609070205080204" pitchFamily="49" charset="-128"/>
            </a:endParaRPr>
          </a:p>
        </p:txBody>
      </p:sp>
      <p:sp>
        <p:nvSpPr>
          <p:cNvPr id="60" name="角丸四角形 59"/>
          <p:cNvSpPr/>
          <p:nvPr/>
        </p:nvSpPr>
        <p:spPr>
          <a:xfrm>
            <a:off x="54035" y="10679272"/>
            <a:ext cx="6022632" cy="377603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08000" rIns="216000" bIns="108000" rtlCol="0" anchor="ctr"/>
          <a:lstStyle/>
          <a:p>
            <a:pPr>
              <a:lnSpc>
                <a:spcPct val="150000"/>
              </a:lnSpc>
            </a:pPr>
            <a:endParaRPr kumimoji="1" lang="ja-JP" altLang="en-US" dirty="0">
              <a:solidFill>
                <a:schemeClr val="tx1"/>
              </a:solidFill>
              <a:latin typeface="ＭＳ ゴシック" panose="020B0609070205080204" pitchFamily="49" charset="-128"/>
              <a:ea typeface="ＭＳ ゴシック" panose="020B0609070205080204" pitchFamily="49" charset="-128"/>
            </a:endParaRPr>
          </a:p>
        </p:txBody>
      </p:sp>
      <p:sp>
        <p:nvSpPr>
          <p:cNvPr id="61" name="角丸四角形 60"/>
          <p:cNvSpPr/>
          <p:nvPr/>
        </p:nvSpPr>
        <p:spPr>
          <a:xfrm>
            <a:off x="6123649" y="6921401"/>
            <a:ext cx="5934796" cy="3609383"/>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08000" rIns="216000" bIns="108000" rtlCol="0" anchor="ctr"/>
          <a:lstStyle/>
          <a:p>
            <a:pPr>
              <a:lnSpc>
                <a:spcPct val="150000"/>
              </a:lnSpc>
            </a:pPr>
            <a:r>
              <a:rPr kumimoji="1" lang="ja-JP" altLang="en-US" sz="2400" dirty="0" smtClean="0">
                <a:solidFill>
                  <a:schemeClr val="tx1"/>
                </a:solidFill>
                <a:latin typeface="ＭＳ ゴシック" panose="020B0609070205080204" pitchFamily="49" charset="-128"/>
                <a:ea typeface="ＭＳ ゴシック" panose="020B0609070205080204" pitchFamily="49" charset="-128"/>
              </a:rPr>
              <a:t>　</a:t>
            </a:r>
            <a:endParaRPr kumimoji="1" lang="en-US" altLang="ja-JP" sz="2400" dirty="0">
              <a:solidFill>
                <a:schemeClr val="tx1"/>
              </a:solidFill>
              <a:latin typeface="ＭＳ ゴシック" panose="020B0609070205080204" pitchFamily="49" charset="-128"/>
              <a:ea typeface="ＭＳ ゴシック" panose="020B0609070205080204" pitchFamily="49" charset="-128"/>
            </a:endParaRPr>
          </a:p>
        </p:txBody>
      </p:sp>
      <p:sp>
        <p:nvSpPr>
          <p:cNvPr id="64" name="角丸四角形 63"/>
          <p:cNvSpPr/>
          <p:nvPr/>
        </p:nvSpPr>
        <p:spPr>
          <a:xfrm>
            <a:off x="6173820" y="10679271"/>
            <a:ext cx="5934796" cy="3776033"/>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08000" rIns="216000" bIns="108000" rtlCol="0" anchor="ctr"/>
          <a:lstStyle/>
          <a:p>
            <a:pPr>
              <a:lnSpc>
                <a:spcPct val="150000"/>
              </a:lnSpc>
            </a:pPr>
            <a:r>
              <a:rPr kumimoji="1" lang="ja-JP" altLang="en-US" sz="2400" dirty="0" smtClean="0">
                <a:solidFill>
                  <a:schemeClr val="tx1"/>
                </a:solidFill>
                <a:latin typeface="ＭＳ ゴシック" panose="020B0609070205080204" pitchFamily="49" charset="-128"/>
                <a:ea typeface="ＭＳ ゴシック" panose="020B0609070205080204" pitchFamily="49" charset="-128"/>
              </a:rPr>
              <a:t>　</a:t>
            </a:r>
            <a:endParaRPr kumimoji="1" lang="en-US" altLang="ja-JP" sz="2400" dirty="0" smtClean="0">
              <a:solidFill>
                <a:schemeClr val="tx1"/>
              </a:solidFill>
              <a:latin typeface="ＭＳ ゴシック" panose="020B0609070205080204" pitchFamily="49" charset="-128"/>
              <a:ea typeface="ＭＳ ゴシック" panose="020B0609070205080204" pitchFamily="49" charset="-128"/>
            </a:endParaRPr>
          </a:p>
        </p:txBody>
      </p:sp>
      <p:grpSp>
        <p:nvGrpSpPr>
          <p:cNvPr id="8" name="グループ化 7"/>
          <p:cNvGrpSpPr/>
          <p:nvPr/>
        </p:nvGrpSpPr>
        <p:grpSpPr>
          <a:xfrm rot="20212894">
            <a:off x="4621933" y="5963098"/>
            <a:ext cx="2968634" cy="2110603"/>
            <a:chOff x="7943437" y="7449458"/>
            <a:chExt cx="3140043" cy="2372475"/>
          </a:xfrm>
        </p:grpSpPr>
        <p:sp>
          <p:nvSpPr>
            <p:cNvPr id="7" name="爆発 2 6"/>
            <p:cNvSpPr/>
            <p:nvPr/>
          </p:nvSpPr>
          <p:spPr>
            <a:xfrm rot="1941727">
              <a:off x="7943437" y="7449458"/>
              <a:ext cx="3140043" cy="2372475"/>
            </a:xfrm>
            <a:prstGeom prst="irregularSeal2">
              <a:avLst/>
            </a:pr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テキスト ボックス 35"/>
            <p:cNvSpPr txBox="1"/>
            <p:nvPr/>
          </p:nvSpPr>
          <p:spPr>
            <a:xfrm rot="396246">
              <a:off x="8241630" y="7882257"/>
              <a:ext cx="2372324" cy="1354825"/>
            </a:xfrm>
            <a:prstGeom prst="rect">
              <a:avLst/>
            </a:prstGeom>
            <a:noFill/>
          </p:spPr>
          <p:txBody>
            <a:bodyPr wrap="square" rtlCol="0">
              <a:spAutoFit/>
            </a:bodyPr>
            <a:lstStyle/>
            <a:p>
              <a:pPr algn="ctr"/>
              <a:r>
                <a:rPr kumimoji="1" lang="ja-JP" altLang="en-US" sz="3600" b="1" dirty="0" smtClean="0">
                  <a:latin typeface="ＭＳ ゴシック" panose="020B0609070205080204" pitchFamily="49" charset="-128"/>
                  <a:ea typeface="ＭＳ ゴシック" panose="020B0609070205080204" pitchFamily="49" charset="-128"/>
                </a:rPr>
                <a:t>対策の</a:t>
              </a:r>
              <a:endParaRPr kumimoji="1" lang="en-US" altLang="ja-JP" sz="3600" b="1" dirty="0" smtClean="0">
                <a:latin typeface="ＭＳ ゴシック" panose="020B0609070205080204" pitchFamily="49" charset="-128"/>
                <a:ea typeface="ＭＳ ゴシック" panose="020B0609070205080204" pitchFamily="49" charset="-128"/>
              </a:endParaRPr>
            </a:p>
            <a:p>
              <a:pPr algn="ctr"/>
              <a:r>
                <a:rPr kumimoji="1" lang="ja-JP" altLang="en-US" sz="3600" b="1" dirty="0" smtClean="0">
                  <a:latin typeface="ＭＳ ゴシック" panose="020B0609070205080204" pitchFamily="49" charset="-128"/>
                  <a:ea typeface="ＭＳ ゴシック" panose="020B0609070205080204" pitchFamily="49" charset="-128"/>
                </a:rPr>
                <a:t>ポイント</a:t>
              </a:r>
              <a:endParaRPr kumimoji="1" lang="ja-JP" altLang="en-US" sz="3600" b="1" dirty="0">
                <a:latin typeface="ＭＳ ゴシック" panose="020B0609070205080204" pitchFamily="49" charset="-128"/>
                <a:ea typeface="ＭＳ ゴシック" panose="020B0609070205080204" pitchFamily="49" charset="-128"/>
              </a:endParaRPr>
            </a:p>
          </p:txBody>
        </p:sp>
      </p:grpSp>
      <p:sp>
        <p:nvSpPr>
          <p:cNvPr id="27" name="テキスト ボックス 26"/>
          <p:cNvSpPr txBox="1"/>
          <p:nvPr/>
        </p:nvSpPr>
        <p:spPr>
          <a:xfrm>
            <a:off x="1316655" y="6913864"/>
            <a:ext cx="3619500" cy="923330"/>
          </a:xfrm>
          <a:prstGeom prst="rect">
            <a:avLst/>
          </a:prstGeom>
          <a:noFill/>
        </p:spPr>
        <p:txBody>
          <a:bodyPr wrap="square" rtlCol="0">
            <a:spAutoFit/>
          </a:bodyPr>
          <a:lstStyle/>
          <a:p>
            <a:pPr algn="ctr">
              <a:lnSpc>
                <a:spcPct val="150000"/>
              </a:lnSpc>
            </a:pPr>
            <a:r>
              <a:rPr kumimoji="1" lang="ja-JP" altLang="en-US" sz="3600" b="1" dirty="0">
                <a:solidFill>
                  <a:sysClr val="windowText" lastClr="000000"/>
                </a:solidFill>
                <a:latin typeface="ＭＳ ゴシック" panose="020B0609070205080204" pitchFamily="49" charset="-128"/>
                <a:ea typeface="ＭＳ ゴシック" panose="020B0609070205080204" pitchFamily="49" charset="-128"/>
              </a:rPr>
              <a:t>①</a:t>
            </a:r>
            <a:r>
              <a:rPr kumimoji="1" lang="ja-JP" altLang="en-US" sz="3600" b="1" dirty="0">
                <a:solidFill>
                  <a:srgbClr val="FF0000"/>
                </a:solidFill>
                <a:latin typeface="ＭＳ ゴシック" panose="020B0609070205080204" pitchFamily="49" charset="-128"/>
                <a:ea typeface="ＭＳ ゴシック" panose="020B0609070205080204" pitchFamily="49" charset="-128"/>
              </a:rPr>
              <a:t>相手</a:t>
            </a:r>
            <a:r>
              <a:rPr kumimoji="1" lang="ja-JP" altLang="en-US" sz="3600" b="1" dirty="0">
                <a:solidFill>
                  <a:sysClr val="windowText" lastClr="000000"/>
                </a:solidFill>
                <a:latin typeface="ＭＳ ゴシック" panose="020B0609070205080204" pitchFamily="49" charset="-128"/>
                <a:ea typeface="ＭＳ ゴシック" panose="020B0609070205080204" pitchFamily="49" charset="-128"/>
              </a:rPr>
              <a:t>を知る</a:t>
            </a:r>
            <a:endParaRPr kumimoji="1" lang="en-US" altLang="ja-JP" sz="3600" b="1" dirty="0">
              <a:solidFill>
                <a:sysClr val="windowText" lastClr="000000"/>
              </a:solidFill>
              <a:latin typeface="ＭＳ ゴシック" panose="020B0609070205080204" pitchFamily="49" charset="-128"/>
              <a:ea typeface="ＭＳ ゴシック" panose="020B0609070205080204" pitchFamily="49" charset="-128"/>
            </a:endParaRPr>
          </a:p>
        </p:txBody>
      </p:sp>
      <p:sp>
        <p:nvSpPr>
          <p:cNvPr id="32" name="テキスト ボックス 31"/>
          <p:cNvSpPr txBox="1"/>
          <p:nvPr/>
        </p:nvSpPr>
        <p:spPr>
          <a:xfrm>
            <a:off x="559315" y="10862800"/>
            <a:ext cx="5134180" cy="923330"/>
          </a:xfrm>
          <a:prstGeom prst="rect">
            <a:avLst/>
          </a:prstGeom>
          <a:noFill/>
        </p:spPr>
        <p:txBody>
          <a:bodyPr wrap="square" rtlCol="0">
            <a:spAutoFit/>
          </a:bodyPr>
          <a:lstStyle/>
          <a:p>
            <a:pPr algn="ctr">
              <a:lnSpc>
                <a:spcPct val="150000"/>
              </a:lnSpc>
            </a:pPr>
            <a:r>
              <a:rPr kumimoji="1" lang="ja-JP" altLang="en-US" sz="3600" b="1" dirty="0">
                <a:solidFill>
                  <a:sysClr val="windowText" lastClr="000000"/>
                </a:solidFill>
                <a:latin typeface="ＭＳ ゴシック" panose="020B0609070205080204" pitchFamily="49" charset="-128"/>
                <a:ea typeface="ＭＳ ゴシック" panose="020B0609070205080204" pitchFamily="49" charset="-128"/>
              </a:rPr>
              <a:t>③</a:t>
            </a:r>
            <a:r>
              <a:rPr kumimoji="1" lang="ja-JP" altLang="en-US" sz="3600" b="1" dirty="0">
                <a:solidFill>
                  <a:srgbClr val="FF0000"/>
                </a:solidFill>
                <a:latin typeface="ＭＳ ゴシック" panose="020B0609070205080204" pitchFamily="49" charset="-128"/>
                <a:ea typeface="ＭＳ ゴシック" panose="020B0609070205080204" pitchFamily="49" charset="-128"/>
              </a:rPr>
              <a:t>複数の対策</a:t>
            </a:r>
            <a:r>
              <a:rPr kumimoji="1" lang="ja-JP" altLang="en-US" sz="3600" b="1" dirty="0">
                <a:solidFill>
                  <a:sysClr val="windowText" lastClr="000000"/>
                </a:solidFill>
                <a:latin typeface="ＭＳ ゴシック" panose="020B0609070205080204" pitchFamily="49" charset="-128"/>
                <a:ea typeface="ＭＳ ゴシック" panose="020B0609070205080204" pitchFamily="49" charset="-128"/>
              </a:rPr>
              <a:t>の組合せ</a:t>
            </a:r>
            <a:endParaRPr kumimoji="1" lang="en-US" altLang="ja-JP" sz="3600" b="1" dirty="0">
              <a:solidFill>
                <a:sysClr val="windowText" lastClr="000000"/>
              </a:solidFill>
              <a:latin typeface="ＭＳ ゴシック" panose="020B0609070205080204" pitchFamily="49" charset="-128"/>
              <a:ea typeface="ＭＳ ゴシック" panose="020B0609070205080204" pitchFamily="49" charset="-128"/>
            </a:endParaRPr>
          </a:p>
        </p:txBody>
      </p:sp>
      <p:sp>
        <p:nvSpPr>
          <p:cNvPr id="33" name="テキスト ボックス 32"/>
          <p:cNvSpPr txBox="1"/>
          <p:nvPr/>
        </p:nvSpPr>
        <p:spPr>
          <a:xfrm>
            <a:off x="6199809" y="7491373"/>
            <a:ext cx="5908807" cy="2954655"/>
          </a:xfrm>
          <a:prstGeom prst="rect">
            <a:avLst/>
          </a:prstGeom>
          <a:noFill/>
        </p:spPr>
        <p:txBody>
          <a:bodyPr wrap="square" rtlCol="0">
            <a:spAutoFit/>
          </a:bodyPr>
          <a:lstStyle/>
          <a:p>
            <a:pPr>
              <a:lnSpc>
                <a:spcPct val="150000"/>
              </a:lnSpc>
            </a:pPr>
            <a:r>
              <a:rPr kumimoji="1" lang="ja-JP" altLang="en-US" sz="2800" b="1" dirty="0" smtClean="0">
                <a:latin typeface="ＭＳ ゴシック" panose="020B0609070205080204" pitchFamily="49" charset="-128"/>
                <a:ea typeface="ＭＳ ゴシック" panose="020B0609070205080204" pitchFamily="49" charset="-128"/>
              </a:rPr>
              <a:t>カモ類</a:t>
            </a:r>
            <a:r>
              <a:rPr kumimoji="1" lang="ja-JP" altLang="en-US" sz="2800" b="1" dirty="0">
                <a:latin typeface="ＭＳ ゴシック" panose="020B0609070205080204" pitchFamily="49" charset="-128"/>
                <a:ea typeface="ＭＳ ゴシック" panose="020B0609070205080204" pitchFamily="49" charset="-128"/>
              </a:rPr>
              <a:t>が飛来する前まで</a:t>
            </a:r>
            <a:r>
              <a:rPr kumimoji="1" lang="ja-JP" altLang="en-US" sz="2800" dirty="0">
                <a:latin typeface="ＭＳ ゴシック" panose="020B0609070205080204" pitchFamily="49" charset="-128"/>
                <a:ea typeface="ＭＳ ゴシック" panose="020B0609070205080204" pitchFamily="49" charset="-128"/>
              </a:rPr>
              <a:t>に、</a:t>
            </a:r>
            <a:r>
              <a:rPr kumimoji="1" lang="ja-JP" altLang="en-US" sz="2800" dirty="0" smtClean="0">
                <a:latin typeface="ＭＳ ゴシック" panose="020B0609070205080204" pitchFamily="49" charset="-128"/>
                <a:ea typeface="ＭＳ ゴシック" panose="020B0609070205080204" pitchFamily="49" charset="-128"/>
              </a:rPr>
              <a:t>エサ場</a:t>
            </a:r>
            <a:r>
              <a:rPr kumimoji="1" lang="ja-JP" altLang="en-US" sz="2800" dirty="0">
                <a:latin typeface="ＭＳ ゴシック" panose="020B0609070205080204" pitchFamily="49" charset="-128"/>
                <a:ea typeface="ＭＳ ゴシック" panose="020B0609070205080204" pitchFamily="49" charset="-128"/>
              </a:rPr>
              <a:t>や滞留場所を無く</a:t>
            </a:r>
            <a:r>
              <a:rPr kumimoji="1" lang="ja-JP" altLang="en-US" sz="2800" dirty="0" smtClean="0">
                <a:latin typeface="ＭＳ ゴシック" panose="020B0609070205080204" pitchFamily="49" charset="-128"/>
                <a:ea typeface="ＭＳ ゴシック" panose="020B0609070205080204" pitchFamily="49" charset="-128"/>
              </a:rPr>
              <a:t>して、</a:t>
            </a:r>
            <a:r>
              <a:rPr kumimoji="1" lang="ja-JP" altLang="en-US" sz="2800" dirty="0">
                <a:solidFill>
                  <a:prstClr val="black"/>
                </a:solidFill>
                <a:latin typeface="ＭＳ ゴシック" panose="020B0609070205080204" pitchFamily="49" charset="-128"/>
                <a:ea typeface="ＭＳ ゴシック" panose="020B0609070205080204" pitchFamily="49" charset="-128"/>
              </a:rPr>
              <a:t>初期被害を</a:t>
            </a:r>
            <a:r>
              <a:rPr kumimoji="1" lang="ja-JP" altLang="en-US" sz="2800" dirty="0" smtClean="0">
                <a:solidFill>
                  <a:prstClr val="black"/>
                </a:solidFill>
                <a:latin typeface="ＭＳ ゴシック" panose="020B0609070205080204" pitchFamily="49" charset="-128"/>
                <a:ea typeface="ＭＳ ゴシック" panose="020B0609070205080204" pitchFamily="49" charset="-128"/>
              </a:rPr>
              <a:t>抑制しましょう</a:t>
            </a:r>
            <a:endParaRPr kumimoji="1" lang="en-US" altLang="ja-JP" sz="2800" dirty="0">
              <a:solidFill>
                <a:prstClr val="black"/>
              </a:solidFill>
              <a:latin typeface="ＭＳ ゴシック" panose="020B0609070205080204" pitchFamily="49" charset="-128"/>
              <a:ea typeface="ＭＳ ゴシック" panose="020B0609070205080204" pitchFamily="49" charset="-128"/>
            </a:endParaRPr>
          </a:p>
          <a:p>
            <a:pPr>
              <a:lnSpc>
                <a:spcPct val="150000"/>
              </a:lnSpc>
            </a:pPr>
            <a:r>
              <a:rPr kumimoji="1" lang="en-US" altLang="ja-JP" sz="2000" dirty="0">
                <a:solidFill>
                  <a:prstClr val="black"/>
                </a:solidFill>
                <a:latin typeface="ＭＳ ゴシック" panose="020B0609070205080204" pitchFamily="49" charset="-128"/>
                <a:ea typeface="ＭＳ ゴシック" panose="020B0609070205080204" pitchFamily="49" charset="-128"/>
              </a:rPr>
              <a:t>※</a:t>
            </a:r>
            <a:r>
              <a:rPr kumimoji="1" lang="ja-JP" altLang="en-US" sz="2000" dirty="0">
                <a:latin typeface="ＭＳ ゴシック" panose="020B0609070205080204" pitchFamily="49" charset="-128"/>
                <a:ea typeface="ＭＳ ゴシック" panose="020B0609070205080204" pitchFamily="49" charset="-128"/>
              </a:rPr>
              <a:t>一度エサ場と思い込むと、その後対策を</a:t>
            </a:r>
            <a:r>
              <a:rPr kumimoji="1" lang="ja-JP" altLang="en-US" sz="2000" dirty="0" smtClean="0">
                <a:latin typeface="ＭＳ ゴシック" panose="020B0609070205080204" pitchFamily="49" charset="-128"/>
                <a:ea typeface="ＭＳ ゴシック" panose="020B0609070205080204" pitchFamily="49" charset="-128"/>
              </a:rPr>
              <a:t>実施</a:t>
            </a:r>
            <a:endParaRPr kumimoji="1" lang="en-US" altLang="ja-JP" sz="2000" dirty="0" smtClean="0">
              <a:latin typeface="ＭＳ ゴシック" panose="020B0609070205080204" pitchFamily="49" charset="-128"/>
              <a:ea typeface="ＭＳ ゴシック" panose="020B0609070205080204" pitchFamily="49" charset="-128"/>
            </a:endParaRPr>
          </a:p>
          <a:p>
            <a:pPr>
              <a:lnSpc>
                <a:spcPct val="150000"/>
              </a:lnSpc>
            </a:pPr>
            <a:r>
              <a:rPr kumimoji="1" lang="en-US" altLang="ja-JP" sz="2000" dirty="0">
                <a:latin typeface="ＭＳ ゴシック" panose="020B0609070205080204" pitchFamily="49" charset="-128"/>
                <a:ea typeface="ＭＳ ゴシック" panose="020B0609070205080204" pitchFamily="49" charset="-128"/>
              </a:rPr>
              <a:t> </a:t>
            </a:r>
            <a:r>
              <a:rPr kumimoji="1" lang="ja-JP" altLang="en-US" sz="2000" dirty="0" smtClean="0">
                <a:latin typeface="ＭＳ ゴシック" panose="020B0609070205080204" pitchFamily="49" charset="-128"/>
                <a:ea typeface="ＭＳ ゴシック" panose="020B0609070205080204" pitchFamily="49" charset="-128"/>
              </a:rPr>
              <a:t>しても</a:t>
            </a:r>
            <a:r>
              <a:rPr kumimoji="1" lang="ja-JP" altLang="en-US" sz="2000" dirty="0">
                <a:latin typeface="ＭＳ ゴシック" panose="020B0609070205080204" pitchFamily="49" charset="-128"/>
                <a:ea typeface="ＭＳ ゴシック" panose="020B0609070205080204" pitchFamily="49" charset="-128"/>
              </a:rPr>
              <a:t>再飛来し被害を及ぼす傾向が</a:t>
            </a:r>
            <a:r>
              <a:rPr kumimoji="1" lang="ja-JP" altLang="en-US" sz="2000" dirty="0" smtClean="0">
                <a:latin typeface="ＭＳ ゴシック" panose="020B0609070205080204" pitchFamily="49" charset="-128"/>
                <a:ea typeface="ＭＳ ゴシック" panose="020B0609070205080204" pitchFamily="49" charset="-128"/>
              </a:rPr>
              <a:t>あります</a:t>
            </a:r>
            <a:endParaRPr kumimoji="1" lang="ja-JP" altLang="en-US" sz="2000" dirty="0">
              <a:latin typeface="ＭＳ ゴシック" panose="020B0609070205080204" pitchFamily="49" charset="-128"/>
              <a:ea typeface="ＭＳ ゴシック" panose="020B0609070205080204" pitchFamily="49" charset="-128"/>
            </a:endParaRPr>
          </a:p>
        </p:txBody>
      </p:sp>
      <p:sp>
        <p:nvSpPr>
          <p:cNvPr id="34" name="テキスト ボックス 33"/>
          <p:cNvSpPr txBox="1"/>
          <p:nvPr/>
        </p:nvSpPr>
        <p:spPr>
          <a:xfrm>
            <a:off x="7057023" y="6913864"/>
            <a:ext cx="4168390" cy="923330"/>
          </a:xfrm>
          <a:prstGeom prst="rect">
            <a:avLst/>
          </a:prstGeom>
          <a:noFill/>
        </p:spPr>
        <p:txBody>
          <a:bodyPr wrap="square" rtlCol="0">
            <a:spAutoFit/>
          </a:bodyPr>
          <a:lstStyle/>
          <a:p>
            <a:pPr algn="ctr">
              <a:lnSpc>
                <a:spcPct val="150000"/>
              </a:lnSpc>
            </a:pPr>
            <a:r>
              <a:rPr kumimoji="1" lang="ja-JP" altLang="en-US" sz="3600" b="1" dirty="0">
                <a:solidFill>
                  <a:sysClr val="windowText" lastClr="000000"/>
                </a:solidFill>
                <a:latin typeface="ＭＳ ゴシック" panose="020B0609070205080204" pitchFamily="49" charset="-128"/>
                <a:ea typeface="ＭＳ ゴシック" panose="020B0609070205080204" pitchFamily="49" charset="-128"/>
              </a:rPr>
              <a:t>②</a:t>
            </a:r>
            <a:r>
              <a:rPr kumimoji="1" lang="ja-JP" altLang="en-US" sz="3600" b="1" dirty="0">
                <a:solidFill>
                  <a:srgbClr val="FF0000"/>
                </a:solidFill>
                <a:latin typeface="ＭＳ ゴシック" panose="020B0609070205080204" pitchFamily="49" charset="-128"/>
                <a:ea typeface="ＭＳ ゴシック" panose="020B0609070205080204" pitchFamily="49" charset="-128"/>
              </a:rPr>
              <a:t>早めの対策</a:t>
            </a:r>
            <a:r>
              <a:rPr kumimoji="1" lang="ja-JP" altLang="en-US" sz="3600" b="1" dirty="0">
                <a:solidFill>
                  <a:sysClr val="windowText" lastClr="000000"/>
                </a:solidFill>
                <a:latin typeface="ＭＳ ゴシック" panose="020B0609070205080204" pitchFamily="49" charset="-128"/>
                <a:ea typeface="ＭＳ ゴシック" panose="020B0609070205080204" pitchFamily="49" charset="-128"/>
              </a:rPr>
              <a:t>実施</a:t>
            </a:r>
          </a:p>
        </p:txBody>
      </p:sp>
      <p:sp>
        <p:nvSpPr>
          <p:cNvPr id="35" name="テキスト ボックス 34"/>
          <p:cNvSpPr txBox="1"/>
          <p:nvPr/>
        </p:nvSpPr>
        <p:spPr>
          <a:xfrm>
            <a:off x="6233816" y="11786130"/>
            <a:ext cx="6062754" cy="2031325"/>
          </a:xfrm>
          <a:prstGeom prst="rect">
            <a:avLst/>
          </a:prstGeom>
          <a:noFill/>
        </p:spPr>
        <p:txBody>
          <a:bodyPr wrap="square" rtlCol="0">
            <a:spAutoFit/>
          </a:bodyPr>
          <a:lstStyle/>
          <a:p>
            <a:pPr>
              <a:lnSpc>
                <a:spcPct val="150000"/>
              </a:lnSpc>
            </a:pPr>
            <a:r>
              <a:rPr kumimoji="1" lang="ja-JP" altLang="en-US" sz="2800" dirty="0" smtClean="0">
                <a:latin typeface="ＭＳ ゴシック" panose="020B0609070205080204" pitchFamily="49" charset="-128"/>
                <a:ea typeface="ＭＳ ゴシック" panose="020B0609070205080204" pitchFamily="49" charset="-128"/>
              </a:rPr>
              <a:t>八代</a:t>
            </a:r>
            <a:r>
              <a:rPr kumimoji="1" lang="ja-JP" altLang="en-US" sz="2800" dirty="0">
                <a:latin typeface="ＭＳ ゴシック" panose="020B0609070205080204" pitchFamily="49" charset="-128"/>
                <a:ea typeface="ＭＳ ゴシック" panose="020B0609070205080204" pitchFamily="49" charset="-128"/>
              </a:rPr>
              <a:t>地域への飛来を抑制し、定着させないため</a:t>
            </a:r>
            <a:r>
              <a:rPr kumimoji="1" lang="ja-JP" altLang="en-US" sz="2800" dirty="0" smtClean="0">
                <a:latin typeface="ＭＳ ゴシック" panose="020B0609070205080204" pitchFamily="49" charset="-128"/>
                <a:ea typeface="ＭＳ ゴシック" panose="020B0609070205080204" pitchFamily="49" charset="-128"/>
              </a:rPr>
              <a:t>に、</a:t>
            </a:r>
            <a:r>
              <a:rPr kumimoji="1" lang="ja-JP" altLang="en-US" sz="2800" b="1" dirty="0">
                <a:latin typeface="ＭＳ ゴシック" panose="020B0609070205080204" pitchFamily="49" charset="-128"/>
                <a:ea typeface="ＭＳ ゴシック" panose="020B0609070205080204" pitchFamily="49" charset="-128"/>
              </a:rPr>
              <a:t>地域ぐるみ</a:t>
            </a:r>
            <a:r>
              <a:rPr kumimoji="1" lang="ja-JP" altLang="en-US" sz="2800" dirty="0">
                <a:latin typeface="ＭＳ ゴシック" panose="020B0609070205080204" pitchFamily="49" charset="-128"/>
                <a:ea typeface="ＭＳ ゴシック" panose="020B0609070205080204" pitchFamily="49" charset="-128"/>
              </a:rPr>
              <a:t>で</a:t>
            </a:r>
            <a:r>
              <a:rPr kumimoji="1" lang="ja-JP" altLang="en-US" sz="2800" dirty="0" smtClean="0">
                <a:latin typeface="ＭＳ ゴシック" panose="020B0609070205080204" pitchFamily="49" charset="-128"/>
                <a:ea typeface="ＭＳ ゴシック" panose="020B0609070205080204" pitchFamily="49" charset="-128"/>
              </a:rPr>
              <a:t>取り組みましょう</a:t>
            </a:r>
            <a:endParaRPr kumimoji="1" lang="en-US" altLang="ja-JP" sz="2800" dirty="0">
              <a:latin typeface="ＭＳ ゴシック" panose="020B0609070205080204" pitchFamily="49" charset="-128"/>
              <a:ea typeface="ＭＳ ゴシック" panose="020B0609070205080204" pitchFamily="49" charset="-128"/>
            </a:endParaRPr>
          </a:p>
        </p:txBody>
      </p:sp>
      <p:sp>
        <p:nvSpPr>
          <p:cNvPr id="37" name="テキスト ボックス 36"/>
          <p:cNvSpPr txBox="1"/>
          <p:nvPr/>
        </p:nvSpPr>
        <p:spPr>
          <a:xfrm>
            <a:off x="6277188" y="10862800"/>
            <a:ext cx="5632289" cy="923330"/>
          </a:xfrm>
          <a:prstGeom prst="rect">
            <a:avLst/>
          </a:prstGeom>
          <a:noFill/>
        </p:spPr>
        <p:txBody>
          <a:bodyPr wrap="square" rtlCol="0">
            <a:spAutoFit/>
          </a:bodyPr>
          <a:lstStyle/>
          <a:p>
            <a:pPr algn="ctr">
              <a:lnSpc>
                <a:spcPct val="150000"/>
              </a:lnSpc>
            </a:pPr>
            <a:r>
              <a:rPr kumimoji="1" lang="ja-JP" altLang="en-US" sz="3600" b="1" dirty="0">
                <a:solidFill>
                  <a:sysClr val="windowText" lastClr="000000"/>
                </a:solidFill>
                <a:latin typeface="ＭＳ ゴシック" panose="020B0609070205080204" pitchFamily="49" charset="-128"/>
                <a:ea typeface="ＭＳ ゴシック" panose="020B0609070205080204" pitchFamily="49" charset="-128"/>
              </a:rPr>
              <a:t>④</a:t>
            </a:r>
            <a:r>
              <a:rPr kumimoji="1" lang="ja-JP" altLang="en-US" sz="3600" b="1" dirty="0">
                <a:solidFill>
                  <a:srgbClr val="FF0000"/>
                </a:solidFill>
                <a:latin typeface="ＭＳ ゴシック" panose="020B0609070205080204" pitchFamily="49" charset="-128"/>
                <a:ea typeface="ＭＳ ゴシック" panose="020B0609070205080204" pitchFamily="49" charset="-128"/>
              </a:rPr>
              <a:t>地域ぐるみ</a:t>
            </a:r>
            <a:r>
              <a:rPr kumimoji="1" lang="ja-JP" altLang="en-US" sz="3600" b="1" dirty="0">
                <a:solidFill>
                  <a:sysClr val="windowText" lastClr="000000"/>
                </a:solidFill>
                <a:latin typeface="ＭＳ ゴシック" panose="020B0609070205080204" pitchFamily="49" charset="-128"/>
                <a:ea typeface="ＭＳ ゴシック" panose="020B0609070205080204" pitchFamily="49" charset="-128"/>
              </a:rPr>
              <a:t>で対策実施</a:t>
            </a:r>
            <a:endParaRPr kumimoji="1" lang="en-US" altLang="ja-JP" sz="3600" b="1" dirty="0">
              <a:solidFill>
                <a:sysClr val="windowText" lastClr="000000"/>
              </a:solidFill>
              <a:latin typeface="ＭＳ ゴシック" panose="020B0609070205080204" pitchFamily="49" charset="-128"/>
              <a:ea typeface="ＭＳ ゴシック" panose="020B0609070205080204" pitchFamily="49" charset="-128"/>
            </a:endParaRPr>
          </a:p>
        </p:txBody>
      </p:sp>
      <p:sp>
        <p:nvSpPr>
          <p:cNvPr id="39" name="テキスト ボックス 38"/>
          <p:cNvSpPr txBox="1"/>
          <p:nvPr/>
        </p:nvSpPr>
        <p:spPr>
          <a:xfrm>
            <a:off x="81782" y="7900484"/>
            <a:ext cx="6094884" cy="1384995"/>
          </a:xfrm>
          <a:prstGeom prst="rect">
            <a:avLst/>
          </a:prstGeom>
          <a:noFill/>
        </p:spPr>
        <p:txBody>
          <a:bodyPr wrap="square" rtlCol="0">
            <a:spAutoFit/>
          </a:bodyPr>
          <a:lstStyle/>
          <a:p>
            <a:pPr>
              <a:lnSpc>
                <a:spcPct val="150000"/>
              </a:lnSpc>
            </a:pPr>
            <a:r>
              <a:rPr kumimoji="1" lang="ja-JP" altLang="en-US" sz="2800" b="1" dirty="0" smtClean="0">
                <a:latin typeface="ＭＳ ゴシック" panose="020B0609070205080204" pitchFamily="49" charset="-128"/>
                <a:ea typeface="ＭＳ ゴシック" panose="020B0609070205080204" pitchFamily="49" charset="-128"/>
              </a:rPr>
              <a:t>鳥の種類、侵入経路、被害の傾向</a:t>
            </a:r>
            <a:r>
              <a:rPr kumimoji="1" lang="ja-JP" altLang="en-US" sz="2800" dirty="0">
                <a:latin typeface="ＭＳ ゴシック" panose="020B0609070205080204" pitchFamily="49" charset="-128"/>
                <a:ea typeface="ＭＳ ゴシック" panose="020B0609070205080204" pitchFamily="49" charset="-128"/>
              </a:rPr>
              <a:t>を</a:t>
            </a:r>
            <a:r>
              <a:rPr kumimoji="1" lang="ja-JP" altLang="en-US" sz="2800" dirty="0" smtClean="0">
                <a:latin typeface="ＭＳ ゴシック" panose="020B0609070205080204" pitchFamily="49" charset="-128"/>
                <a:ea typeface="ＭＳ ゴシック" panose="020B0609070205080204" pitchFamily="49" charset="-128"/>
              </a:rPr>
              <a:t>把握して、対策に挑みましょう</a:t>
            </a:r>
            <a:endParaRPr kumimoji="1" lang="ja-JP" altLang="en-US" sz="2000" dirty="0">
              <a:latin typeface="ＭＳ ゴシック" panose="020B0609070205080204" pitchFamily="49" charset="-128"/>
              <a:ea typeface="ＭＳ ゴシック" panose="020B0609070205080204" pitchFamily="49" charset="-128"/>
            </a:endParaRPr>
          </a:p>
        </p:txBody>
      </p:sp>
      <p:sp>
        <p:nvSpPr>
          <p:cNvPr id="40" name="テキスト ボックス 39"/>
          <p:cNvSpPr txBox="1"/>
          <p:nvPr/>
        </p:nvSpPr>
        <p:spPr>
          <a:xfrm>
            <a:off x="1" y="11810735"/>
            <a:ext cx="6233816" cy="2031325"/>
          </a:xfrm>
          <a:prstGeom prst="rect">
            <a:avLst/>
          </a:prstGeom>
          <a:noFill/>
        </p:spPr>
        <p:txBody>
          <a:bodyPr wrap="square" rtlCol="0">
            <a:spAutoFit/>
          </a:bodyPr>
          <a:lstStyle/>
          <a:p>
            <a:pPr>
              <a:lnSpc>
                <a:spcPct val="150000"/>
              </a:lnSpc>
            </a:pPr>
            <a:r>
              <a:rPr kumimoji="1" lang="ja-JP" altLang="en-US" sz="2800" b="1" dirty="0" smtClean="0">
                <a:latin typeface="ＭＳ ゴシック" panose="020B0609070205080204" pitchFamily="49" charset="-128"/>
                <a:ea typeface="ＭＳ ゴシック" panose="020B0609070205080204" pitchFamily="49" charset="-128"/>
              </a:rPr>
              <a:t>複数の対策の組み合わせ</a:t>
            </a:r>
            <a:r>
              <a:rPr kumimoji="1" lang="ja-JP" altLang="en-US" sz="2800" dirty="0" smtClean="0">
                <a:latin typeface="ＭＳ ゴシック" panose="020B0609070205080204" pitchFamily="49" charset="-128"/>
                <a:ea typeface="ＭＳ ゴシック" panose="020B0609070205080204" pitchFamily="49" charset="-128"/>
              </a:rPr>
              <a:t>と設置場所や対策の変更を行い</a:t>
            </a:r>
            <a:r>
              <a:rPr kumimoji="1" lang="ja-JP" altLang="en-US" sz="2800" b="1" dirty="0" smtClean="0">
                <a:latin typeface="ＭＳ ゴシック" panose="020B0609070205080204" pitchFamily="49" charset="-128"/>
                <a:ea typeface="ＭＳ ゴシック" panose="020B0609070205080204" pitchFamily="49" charset="-128"/>
              </a:rPr>
              <a:t>「慣れ」</a:t>
            </a:r>
            <a:r>
              <a:rPr kumimoji="1" lang="ja-JP" altLang="en-US" sz="2800" dirty="0" smtClean="0">
                <a:latin typeface="ＭＳ ゴシック" panose="020B0609070205080204" pitchFamily="49" charset="-128"/>
                <a:ea typeface="ＭＳ ゴシック" panose="020B0609070205080204" pitchFamily="49" charset="-128"/>
              </a:rPr>
              <a:t>を防ぎましょう</a:t>
            </a:r>
            <a:endParaRPr kumimoji="1" lang="ja-JP" altLang="en-US" sz="2000" dirty="0">
              <a:latin typeface="ＭＳ ゴシック" panose="020B0609070205080204" pitchFamily="49" charset="-128"/>
              <a:ea typeface="ＭＳ ゴシック" panose="020B0609070205080204" pitchFamily="49" charset="-128"/>
            </a:endParaRPr>
          </a:p>
        </p:txBody>
      </p:sp>
      <p:pic>
        <p:nvPicPr>
          <p:cNvPr id="2" name="図 1"/>
          <p:cNvPicPr>
            <a:picLocks noChangeAspect="1"/>
          </p:cNvPicPr>
          <p:nvPr/>
        </p:nvPicPr>
        <p:blipFill>
          <a:blip r:embed="rId3"/>
          <a:stretch>
            <a:fillRect/>
          </a:stretch>
        </p:blipFill>
        <p:spPr>
          <a:xfrm>
            <a:off x="336532" y="2033227"/>
            <a:ext cx="5166926" cy="3094399"/>
          </a:xfrm>
          <a:prstGeom prst="rect">
            <a:avLst/>
          </a:prstGeom>
        </p:spPr>
      </p:pic>
      <p:grpSp>
        <p:nvGrpSpPr>
          <p:cNvPr id="29" name="グループ化 28"/>
          <p:cNvGrpSpPr/>
          <p:nvPr/>
        </p:nvGrpSpPr>
        <p:grpSpPr>
          <a:xfrm>
            <a:off x="5214838" y="1250785"/>
            <a:ext cx="1969942" cy="1206189"/>
            <a:chOff x="0" y="3310317"/>
            <a:chExt cx="1969942" cy="1206189"/>
          </a:xfrm>
        </p:grpSpPr>
        <p:sp>
          <p:nvSpPr>
            <p:cNvPr id="26" name="雲形吹き出し 25"/>
            <p:cNvSpPr/>
            <p:nvPr/>
          </p:nvSpPr>
          <p:spPr>
            <a:xfrm>
              <a:off x="0" y="3310317"/>
              <a:ext cx="1969942" cy="1206189"/>
            </a:xfrm>
            <a:prstGeom prst="cloudCallout">
              <a:avLst>
                <a:gd name="adj1" fmla="val 79220"/>
                <a:gd name="adj2" fmla="val 71552"/>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ysClr val="windowText" lastClr="000000"/>
                </a:solidFill>
                <a:latin typeface="ＭＳ ゴシック" panose="020B0609070205080204" pitchFamily="49" charset="-128"/>
                <a:ea typeface="ＭＳ ゴシック" panose="020B0609070205080204" pitchFamily="49" charset="-128"/>
              </a:endParaRPr>
            </a:p>
          </p:txBody>
        </p:sp>
        <p:sp>
          <p:nvSpPr>
            <p:cNvPr id="28" name="テキスト ボックス 27"/>
            <p:cNvSpPr txBox="1"/>
            <p:nvPr/>
          </p:nvSpPr>
          <p:spPr>
            <a:xfrm>
              <a:off x="145856" y="3508276"/>
              <a:ext cx="1678229" cy="707886"/>
            </a:xfrm>
            <a:prstGeom prst="rect">
              <a:avLst/>
            </a:prstGeom>
            <a:noFill/>
          </p:spPr>
          <p:txBody>
            <a:bodyPr wrap="square" rtlCol="0">
              <a:spAutoFit/>
            </a:bodyPr>
            <a:lstStyle/>
            <a:p>
              <a:pPr algn="ctr"/>
              <a:r>
                <a:rPr kumimoji="1" lang="en-US" altLang="ja-JP" sz="2000" b="1" dirty="0" smtClean="0">
                  <a:latin typeface="ＭＳ ゴシック" panose="020B0609070205080204" pitchFamily="49" charset="-128"/>
                  <a:ea typeface="ＭＳ ゴシック" panose="020B0609070205080204" pitchFamily="49" charset="-128"/>
                </a:rPr>
                <a:t>10</a:t>
              </a:r>
              <a:r>
                <a:rPr kumimoji="1" lang="ja-JP" altLang="en-US" sz="2000" b="1" dirty="0" smtClean="0">
                  <a:latin typeface="ＭＳ ゴシック" panose="020B0609070205080204" pitchFamily="49" charset="-128"/>
                  <a:ea typeface="ＭＳ ゴシック" panose="020B0609070205080204" pitchFamily="49" charset="-128"/>
                </a:rPr>
                <a:t>月</a:t>
              </a:r>
              <a:r>
                <a:rPr kumimoji="1" lang="ja-JP" altLang="en-US" sz="2000" dirty="0" smtClean="0">
                  <a:latin typeface="ＭＳ ゴシック" panose="020B0609070205080204" pitchFamily="49" charset="-128"/>
                  <a:ea typeface="ＭＳ ゴシック" panose="020B0609070205080204" pitchFamily="49" charset="-128"/>
                </a:rPr>
                <a:t>から</a:t>
              </a:r>
              <a:endParaRPr kumimoji="1" lang="en-US" altLang="ja-JP" sz="2000" dirty="0" smtClean="0">
                <a:latin typeface="ＭＳ ゴシック" panose="020B0609070205080204" pitchFamily="49" charset="-128"/>
                <a:ea typeface="ＭＳ ゴシック" panose="020B0609070205080204" pitchFamily="49" charset="-128"/>
              </a:endParaRPr>
            </a:p>
            <a:p>
              <a:pPr algn="ctr"/>
              <a:r>
                <a:rPr kumimoji="1" lang="ja-JP" altLang="en-US" sz="2000" dirty="0" smtClean="0">
                  <a:latin typeface="ＭＳ ゴシック" panose="020B0609070205080204" pitchFamily="49" charset="-128"/>
                  <a:ea typeface="ＭＳ ゴシック" panose="020B0609070205080204" pitchFamily="49" charset="-128"/>
                </a:rPr>
                <a:t>飛来始まる</a:t>
              </a:r>
              <a:endParaRPr kumimoji="1" lang="ja-JP" altLang="en-US" sz="2000" dirty="0">
                <a:latin typeface="ＭＳ ゴシック" panose="020B0609070205080204" pitchFamily="49" charset="-128"/>
                <a:ea typeface="ＭＳ ゴシック" panose="020B0609070205080204" pitchFamily="49" charset="-128"/>
              </a:endParaRPr>
            </a:p>
          </p:txBody>
        </p:sp>
      </p:grpSp>
    </p:spTree>
    <p:extLst>
      <p:ext uri="{BB962C8B-B14F-4D97-AF65-F5344CB8AC3E}">
        <p14:creationId xmlns:p14="http://schemas.microsoft.com/office/powerpoint/2010/main" val="31032398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555685">
            <a:off x="8113654" y="6653216"/>
            <a:ext cx="2672572" cy="2004429"/>
          </a:xfrm>
          <a:prstGeom prst="rect">
            <a:avLst/>
          </a:prstGeom>
          <a:noFill/>
        </p:spPr>
      </p:pic>
      <p:sp>
        <p:nvSpPr>
          <p:cNvPr id="3" name="正方形/長方形 2"/>
          <p:cNvSpPr/>
          <p:nvPr/>
        </p:nvSpPr>
        <p:spPr>
          <a:xfrm>
            <a:off x="318677" y="396985"/>
            <a:ext cx="11770468" cy="2123658"/>
          </a:xfrm>
          <a:prstGeom prst="rect">
            <a:avLst/>
          </a:prstGeom>
        </p:spPr>
        <p:txBody>
          <a:bodyPr wrap="square">
            <a:spAutoFit/>
          </a:bodyPr>
          <a:lstStyle/>
          <a:p>
            <a:pPr algn="ctr"/>
            <a:r>
              <a:rPr kumimoji="1" lang="ja-JP" altLang="en-US" sz="6600" dirty="0" smtClean="0">
                <a:latin typeface="HGP創英角ﾎﾟｯﾌﾟ体" panose="040B0A00000000000000" pitchFamily="50" charset="-128"/>
                <a:ea typeface="HGP創英角ﾎﾟｯﾌﾟ体" panose="040B0A00000000000000" pitchFamily="50" charset="-128"/>
              </a:rPr>
              <a:t>地域ぐるみでカモ類被害への</a:t>
            </a:r>
            <a:endParaRPr kumimoji="1" lang="en-US" altLang="ja-JP" sz="6600" dirty="0" smtClean="0">
              <a:latin typeface="HGP創英角ﾎﾟｯﾌﾟ体" panose="040B0A00000000000000" pitchFamily="50" charset="-128"/>
              <a:ea typeface="HGP創英角ﾎﾟｯﾌﾟ体" panose="040B0A00000000000000" pitchFamily="50" charset="-128"/>
            </a:endParaRPr>
          </a:p>
          <a:p>
            <a:pPr algn="ctr"/>
            <a:r>
              <a:rPr kumimoji="1" lang="ja-JP" altLang="en-US" sz="6600" dirty="0" smtClean="0">
                <a:latin typeface="HGP創英角ﾎﾟｯﾌﾟ体" panose="040B0A00000000000000" pitchFamily="50" charset="-128"/>
                <a:ea typeface="HGP創英角ﾎﾟｯﾌﾟ体" panose="040B0A00000000000000" pitchFamily="50" charset="-128"/>
              </a:rPr>
              <a:t>各種対策に取組みましょう！</a:t>
            </a:r>
            <a:endParaRPr kumimoji="1" lang="ja-JP" altLang="en-US" sz="6600" dirty="0">
              <a:latin typeface="HGP創英角ﾎﾟｯﾌﾟ体" panose="040B0A00000000000000" pitchFamily="50" charset="-128"/>
              <a:ea typeface="HGP創英角ﾎﾟｯﾌﾟ体" panose="040B0A00000000000000" pitchFamily="50" charset="-128"/>
            </a:endParaRPr>
          </a:p>
        </p:txBody>
      </p:sp>
      <p:sp>
        <p:nvSpPr>
          <p:cNvPr id="5" name="正方形/長方形 4"/>
          <p:cNvSpPr/>
          <p:nvPr/>
        </p:nvSpPr>
        <p:spPr>
          <a:xfrm>
            <a:off x="105588" y="15077872"/>
            <a:ext cx="11835620" cy="998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ysClr val="windowText" lastClr="000000"/>
                </a:solidFill>
                <a:latin typeface="ＭＳ Ｐゴシック" panose="020B0600070205080204" pitchFamily="50" charset="-128"/>
                <a:ea typeface="ＭＳ Ｐゴシック" panose="020B0600070205080204" pitchFamily="50" charset="-128"/>
              </a:rPr>
              <a:t>八代地域農産物鳥類被害防止対策連絡協議会</a:t>
            </a:r>
            <a:endParaRPr kumimoji="1" lang="en-US" altLang="ja-JP" sz="3200" dirty="0" smtClean="0">
              <a:solidFill>
                <a:sysClr val="windowText" lastClr="000000"/>
              </a:solidFill>
              <a:latin typeface="ＭＳ Ｐゴシック" panose="020B0600070205080204" pitchFamily="50" charset="-128"/>
              <a:ea typeface="ＭＳ Ｐゴシック" panose="020B0600070205080204" pitchFamily="50" charset="-128"/>
            </a:endParaRPr>
          </a:p>
        </p:txBody>
      </p:sp>
      <p:grpSp>
        <p:nvGrpSpPr>
          <p:cNvPr id="4" name="グループ化 3"/>
          <p:cNvGrpSpPr/>
          <p:nvPr/>
        </p:nvGrpSpPr>
        <p:grpSpPr>
          <a:xfrm>
            <a:off x="0" y="7422264"/>
            <a:ext cx="12193456" cy="7082011"/>
            <a:chOff x="-108758" y="6381741"/>
            <a:chExt cx="12302214" cy="7082011"/>
          </a:xfrm>
        </p:grpSpPr>
        <p:pic>
          <p:nvPicPr>
            <p:cNvPr id="2" name="図 1"/>
            <p:cNvPicPr>
              <a:picLocks noChangeAspect="1"/>
            </p:cNvPicPr>
            <p:nvPr/>
          </p:nvPicPr>
          <p:blipFill rotWithShape="1">
            <a:blip r:embed="rId3"/>
            <a:srcRect b="13397"/>
            <a:stretch/>
          </p:blipFill>
          <p:spPr>
            <a:xfrm>
              <a:off x="-108758" y="7470843"/>
              <a:ext cx="12302214" cy="5992909"/>
            </a:xfrm>
            <a:prstGeom prst="rect">
              <a:avLst/>
            </a:prstGeom>
          </p:spPr>
        </p:pic>
        <p:sp>
          <p:nvSpPr>
            <p:cNvPr id="6" name="左右矢印 5"/>
            <p:cNvSpPr/>
            <p:nvPr/>
          </p:nvSpPr>
          <p:spPr>
            <a:xfrm>
              <a:off x="3439511" y="7675538"/>
              <a:ext cx="5255040" cy="729574"/>
            </a:xfrm>
            <a:prstGeom prst="leftRightArrow">
              <a:avLst>
                <a:gd name="adj1" fmla="val 100000"/>
                <a:gd name="adj2" fmla="val 50000"/>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solidFill>
                    <a:schemeClr val="tx1"/>
                  </a:solidFill>
                  <a:latin typeface="ＭＳ Ｐゴシック" panose="020B0600070205080204" pitchFamily="50" charset="-128"/>
                  <a:ea typeface="ＭＳ Ｐゴシック" panose="020B0600070205080204" pitchFamily="50" charset="-128"/>
                  <a:cs typeface="Miriam Libre" panose="00000500000000000000" pitchFamily="50" charset="-79"/>
                </a:rPr>
                <a:t>地域に飛来させない対策</a:t>
              </a:r>
              <a:endParaRPr kumimoji="1" lang="ja-JP" altLang="en-US" sz="2800" b="1" dirty="0">
                <a:solidFill>
                  <a:schemeClr val="tx1"/>
                </a:solidFill>
                <a:latin typeface="ＭＳ Ｐゴシック" panose="020B0600070205080204" pitchFamily="50" charset="-128"/>
                <a:ea typeface="ＭＳ Ｐゴシック" panose="020B0600070205080204" pitchFamily="50" charset="-128"/>
                <a:cs typeface="Miriam Libre" panose="00000500000000000000" pitchFamily="50" charset="-79"/>
              </a:endParaRPr>
            </a:p>
          </p:txBody>
        </p:sp>
        <p:sp>
          <p:nvSpPr>
            <p:cNvPr id="7" name="左右矢印 6"/>
            <p:cNvSpPr/>
            <p:nvPr/>
          </p:nvSpPr>
          <p:spPr>
            <a:xfrm>
              <a:off x="6398011" y="9877951"/>
              <a:ext cx="4046473" cy="729574"/>
            </a:xfrm>
            <a:prstGeom prst="leftRightArrow">
              <a:avLst>
                <a:gd name="adj1" fmla="val 100000"/>
                <a:gd name="adj2"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solidFill>
                    <a:schemeClr val="tx1"/>
                  </a:solidFill>
                  <a:latin typeface="ＭＳ Ｐゴシック" panose="020B0600070205080204" pitchFamily="50" charset="-128"/>
                  <a:ea typeface="ＭＳ Ｐゴシック" panose="020B0600070205080204" pitchFamily="50" charset="-128"/>
                  <a:cs typeface="Miriam Libre" panose="00000500000000000000" pitchFamily="50" charset="-79"/>
                </a:rPr>
                <a:t>ほ場周辺の対策</a:t>
              </a:r>
              <a:endParaRPr kumimoji="1" lang="ja-JP" altLang="en-US" sz="2800" b="1" dirty="0">
                <a:solidFill>
                  <a:schemeClr val="tx1"/>
                </a:solidFill>
                <a:latin typeface="ＭＳ Ｐゴシック" panose="020B0600070205080204" pitchFamily="50" charset="-128"/>
                <a:ea typeface="ＭＳ Ｐゴシック" panose="020B0600070205080204" pitchFamily="50" charset="-128"/>
                <a:cs typeface="Miriam Libre" panose="00000500000000000000" pitchFamily="50" charset="-79"/>
              </a:endParaRPr>
            </a:p>
          </p:txBody>
        </p:sp>
        <p:sp>
          <p:nvSpPr>
            <p:cNvPr id="8" name="左右矢印 7"/>
            <p:cNvSpPr/>
            <p:nvPr/>
          </p:nvSpPr>
          <p:spPr>
            <a:xfrm>
              <a:off x="720570" y="10339109"/>
              <a:ext cx="4153838" cy="729574"/>
            </a:xfrm>
            <a:prstGeom prst="leftRightArrow">
              <a:avLst>
                <a:gd name="adj1" fmla="val 100000"/>
                <a:gd name="adj2" fmla="val 50000"/>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solidFill>
                    <a:schemeClr val="tx1"/>
                  </a:solidFill>
                  <a:latin typeface="ＭＳ Ｐゴシック" panose="020B0600070205080204" pitchFamily="50" charset="-128"/>
                  <a:ea typeface="ＭＳ Ｐゴシック" panose="020B0600070205080204" pitchFamily="50" charset="-128"/>
                  <a:cs typeface="Miriam Libre" panose="00000500000000000000" pitchFamily="50" charset="-79"/>
                </a:rPr>
                <a:t>ほ場内の対策</a:t>
              </a:r>
              <a:endParaRPr kumimoji="1" lang="ja-JP" altLang="en-US" sz="2800" b="1" dirty="0">
                <a:solidFill>
                  <a:schemeClr val="tx1"/>
                </a:solidFill>
                <a:latin typeface="ＭＳ Ｐゴシック" panose="020B0600070205080204" pitchFamily="50" charset="-128"/>
                <a:ea typeface="ＭＳ Ｐゴシック" panose="020B0600070205080204" pitchFamily="50" charset="-128"/>
                <a:cs typeface="Miriam Libre" panose="00000500000000000000" pitchFamily="50" charset="-79"/>
              </a:endParaRPr>
            </a:p>
          </p:txBody>
        </p:sp>
        <p:grpSp>
          <p:nvGrpSpPr>
            <p:cNvPr id="14" name="グループ化 13"/>
            <p:cNvGrpSpPr/>
            <p:nvPr/>
          </p:nvGrpSpPr>
          <p:grpSpPr>
            <a:xfrm>
              <a:off x="8253595" y="6381741"/>
              <a:ext cx="1707528" cy="1367495"/>
              <a:chOff x="6774990" y="9357669"/>
              <a:chExt cx="3038065" cy="2243324"/>
            </a:xfrm>
          </p:grpSpPr>
          <p:cxnSp>
            <p:nvCxnSpPr>
              <p:cNvPr id="12" name="直線コネクタ 11"/>
              <p:cNvCxnSpPr/>
              <p:nvPr/>
            </p:nvCxnSpPr>
            <p:spPr>
              <a:xfrm flipH="1">
                <a:off x="6774990" y="9398754"/>
                <a:ext cx="3000778" cy="2202239"/>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H="1" flipV="1">
                <a:off x="6847225" y="9357669"/>
                <a:ext cx="2965830" cy="2192211"/>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5" name="図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3552" y="10837269"/>
              <a:ext cx="1493260" cy="1704149"/>
            </a:xfrm>
            <a:prstGeom prst="rect">
              <a:avLst/>
            </a:prstGeom>
          </p:spPr>
        </p:pic>
        <p:grpSp>
          <p:nvGrpSpPr>
            <p:cNvPr id="16" name="グループ化 15"/>
            <p:cNvGrpSpPr/>
            <p:nvPr/>
          </p:nvGrpSpPr>
          <p:grpSpPr>
            <a:xfrm>
              <a:off x="3676082" y="11202056"/>
              <a:ext cx="1707528" cy="1367495"/>
              <a:chOff x="6774990" y="9357669"/>
              <a:chExt cx="3038065" cy="2243324"/>
            </a:xfrm>
          </p:grpSpPr>
          <p:cxnSp>
            <p:nvCxnSpPr>
              <p:cNvPr id="17" name="直線コネクタ 16"/>
              <p:cNvCxnSpPr/>
              <p:nvPr/>
            </p:nvCxnSpPr>
            <p:spPr>
              <a:xfrm flipH="1">
                <a:off x="6774990" y="9398754"/>
                <a:ext cx="3000778" cy="2202239"/>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H="1" flipV="1">
                <a:off x="6847225" y="9357669"/>
                <a:ext cx="2965830" cy="2192211"/>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 name="グループ化 22"/>
            <p:cNvGrpSpPr/>
            <p:nvPr/>
          </p:nvGrpSpPr>
          <p:grpSpPr>
            <a:xfrm>
              <a:off x="9297899" y="10799264"/>
              <a:ext cx="1720730" cy="1732282"/>
              <a:chOff x="9137953" y="10922583"/>
              <a:chExt cx="1720730" cy="1732282"/>
            </a:xfrm>
          </p:grpSpPr>
          <p:pic>
            <p:nvPicPr>
              <p:cNvPr id="19" name="図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5423" y="10922583"/>
                <a:ext cx="1493260" cy="1704149"/>
              </a:xfrm>
              <a:prstGeom prst="rect">
                <a:avLst/>
              </a:prstGeom>
            </p:spPr>
          </p:pic>
          <p:grpSp>
            <p:nvGrpSpPr>
              <p:cNvPr id="20" name="グループ化 19"/>
              <p:cNvGrpSpPr/>
              <p:nvPr/>
            </p:nvGrpSpPr>
            <p:grpSpPr>
              <a:xfrm>
                <a:off x="9137953" y="11287370"/>
                <a:ext cx="1707528" cy="1367495"/>
                <a:chOff x="6774990" y="9357669"/>
                <a:chExt cx="3038065" cy="2243324"/>
              </a:xfrm>
            </p:grpSpPr>
            <p:cxnSp>
              <p:nvCxnSpPr>
                <p:cNvPr id="21" name="直線コネクタ 20"/>
                <p:cNvCxnSpPr/>
                <p:nvPr/>
              </p:nvCxnSpPr>
              <p:spPr>
                <a:xfrm flipH="1">
                  <a:off x="6774990" y="9398754"/>
                  <a:ext cx="3000778" cy="2202239"/>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H="1" flipV="1">
                  <a:off x="6847225" y="9357669"/>
                  <a:ext cx="2965830" cy="2192211"/>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grpSp>
        </p:grpSp>
      </p:grpSp>
      <p:sp>
        <p:nvSpPr>
          <p:cNvPr id="10" name="角丸四角形 9"/>
          <p:cNvSpPr/>
          <p:nvPr/>
        </p:nvSpPr>
        <p:spPr>
          <a:xfrm>
            <a:off x="974621" y="3155870"/>
            <a:ext cx="10135973" cy="3191015"/>
          </a:xfrm>
          <a:prstGeom prst="roundRect">
            <a:avLst/>
          </a:prstGeom>
          <a:solidFill>
            <a:srgbClr val="F1C6F2"/>
          </a:solidFill>
        </p:spPr>
        <p:style>
          <a:lnRef idx="2">
            <a:schemeClr val="accent1">
              <a:shade val="50000"/>
            </a:schemeClr>
          </a:lnRef>
          <a:fillRef idx="1">
            <a:schemeClr val="accent1"/>
          </a:fillRef>
          <a:effectRef idx="0">
            <a:schemeClr val="accent1"/>
          </a:effectRef>
          <a:fontRef idx="minor">
            <a:schemeClr val="lt1"/>
          </a:fontRef>
        </p:style>
        <p:txBody>
          <a:bodyPr lIns="180000" tIns="0" rIns="180000" rtlCol="0" anchor="ctr"/>
          <a:lstStyle/>
          <a:p>
            <a:pPr marL="342900" indent="-342900">
              <a:buFont typeface="Wingdings" panose="05000000000000000000" pitchFamily="2" charset="2"/>
              <a:buChar char="l"/>
            </a:pPr>
            <a:r>
              <a:rPr kumimoji="1" lang="ja-JP" altLang="en-US" sz="3600" dirty="0">
                <a:solidFill>
                  <a:schemeClr val="tx1"/>
                </a:solidFill>
                <a:latin typeface="ＭＳ Ｐゴシック" panose="020B0600070205080204" pitchFamily="50" charset="-128"/>
                <a:ea typeface="ＭＳ Ｐゴシック" panose="020B0600070205080204" pitchFamily="50" charset="-128"/>
              </a:rPr>
              <a:t>八代地域では、鳥類被害が深刻化しています</a:t>
            </a:r>
            <a:endParaRPr kumimoji="1" lang="en-US" altLang="ja-JP" sz="3600" dirty="0">
              <a:solidFill>
                <a:schemeClr val="tx1"/>
              </a:solidFill>
              <a:latin typeface="ＭＳ Ｐゴシック" panose="020B0600070205080204" pitchFamily="50" charset="-128"/>
              <a:ea typeface="ＭＳ Ｐゴシック" panose="020B0600070205080204" pitchFamily="50" charset="-128"/>
            </a:endParaRPr>
          </a:p>
          <a:p>
            <a:pPr marL="342900" indent="-342900">
              <a:buFont typeface="Wingdings" panose="05000000000000000000" pitchFamily="2" charset="2"/>
              <a:buChar char="l"/>
            </a:pPr>
            <a:r>
              <a:rPr kumimoji="1" lang="ja-JP" altLang="en-US" sz="3600" dirty="0">
                <a:solidFill>
                  <a:schemeClr val="tx1"/>
                </a:solidFill>
                <a:latin typeface="ＭＳ Ｐゴシック" panose="020B0600070205080204" pitchFamily="50" charset="-128"/>
                <a:ea typeface="ＭＳ Ｐゴシック" panose="020B0600070205080204" pitchFamily="50" charset="-128"/>
              </a:rPr>
              <a:t>効果的な対策を実施してカモ類</a:t>
            </a:r>
            <a:r>
              <a:rPr kumimoji="1" lang="ja-JP" altLang="en-US" sz="3600" dirty="0" smtClean="0">
                <a:solidFill>
                  <a:schemeClr val="tx1"/>
                </a:solidFill>
                <a:latin typeface="ＭＳ Ｐゴシック" panose="020B0600070205080204" pitchFamily="50" charset="-128"/>
                <a:ea typeface="ＭＳ Ｐゴシック" panose="020B0600070205080204" pitchFamily="50" charset="-128"/>
              </a:rPr>
              <a:t>の飛来と定着</a:t>
            </a:r>
            <a:r>
              <a:rPr kumimoji="1" lang="ja-JP" altLang="en-US" sz="3600" dirty="0">
                <a:solidFill>
                  <a:schemeClr val="tx1"/>
                </a:solidFill>
                <a:latin typeface="ＭＳ Ｐゴシック" panose="020B0600070205080204" pitchFamily="50" charset="-128"/>
                <a:ea typeface="ＭＳ Ｐゴシック" panose="020B0600070205080204" pitchFamily="50" charset="-128"/>
              </a:rPr>
              <a:t>を防ぎ</a:t>
            </a:r>
            <a:r>
              <a:rPr kumimoji="1" lang="ja-JP" altLang="en-US" sz="3600" dirty="0" smtClean="0">
                <a:solidFill>
                  <a:schemeClr val="tx1"/>
                </a:solidFill>
                <a:latin typeface="ＭＳ Ｐゴシック" panose="020B0600070205080204" pitchFamily="50" charset="-128"/>
                <a:ea typeface="ＭＳ Ｐゴシック" panose="020B0600070205080204" pitchFamily="50" charset="-128"/>
              </a:rPr>
              <a:t>、被害軽減を図りましょう</a:t>
            </a:r>
            <a:endParaRPr kumimoji="1" lang="en-US" altLang="ja-JP" sz="3600" dirty="0" smtClean="0">
              <a:solidFill>
                <a:schemeClr val="tx1"/>
              </a:solidFill>
              <a:latin typeface="ＭＳ Ｐゴシック" panose="020B0600070205080204" pitchFamily="50" charset="-128"/>
              <a:ea typeface="ＭＳ Ｐゴシック" panose="020B0600070205080204" pitchFamily="50" charset="-128"/>
            </a:endParaRPr>
          </a:p>
          <a:p>
            <a:pPr marL="342900" indent="-342900">
              <a:buFont typeface="Wingdings" panose="05000000000000000000" pitchFamily="2" charset="2"/>
              <a:buChar char="l"/>
            </a:pPr>
            <a:r>
              <a:rPr kumimoji="1" lang="ja-JP" altLang="en-US" sz="3600" dirty="0" smtClean="0">
                <a:solidFill>
                  <a:schemeClr val="tx1"/>
                </a:solidFill>
                <a:latin typeface="ＭＳ Ｐゴシック" panose="020B0600070205080204" pitchFamily="50" charset="-128"/>
                <a:ea typeface="ＭＳ Ｐゴシック" panose="020B0600070205080204" pitchFamily="50" charset="-128"/>
              </a:rPr>
              <a:t>地域がまとまって対策を実施することで、対策の効果が高まります</a:t>
            </a:r>
            <a:endParaRPr kumimoji="1" lang="en-US" altLang="ja-JP" sz="3600"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1917481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136187" y="2996119"/>
            <a:ext cx="11827213" cy="602587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155643" y="-136186"/>
            <a:ext cx="12490315" cy="2451370"/>
          </a:xfrm>
          <a:prstGeom prst="rect">
            <a:avLst/>
          </a:prstGeom>
          <a:solidFill>
            <a:srgbClr val="F1C6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正方形/長方形 2"/>
          <p:cNvSpPr/>
          <p:nvPr/>
        </p:nvSpPr>
        <p:spPr>
          <a:xfrm>
            <a:off x="534682" y="-10549"/>
            <a:ext cx="10841983" cy="923330"/>
          </a:xfrm>
          <a:prstGeom prst="rect">
            <a:avLst/>
          </a:prstGeom>
        </p:spPr>
        <p:txBody>
          <a:bodyPr wrap="square">
            <a:spAutoFit/>
          </a:bodyPr>
          <a:lstStyle/>
          <a:p>
            <a:pPr algn="ctr"/>
            <a:r>
              <a:rPr kumimoji="1" lang="ja-JP" altLang="en-US" sz="5400" dirty="0" smtClean="0">
                <a:latin typeface="HGP創英角ﾎﾟｯﾌﾟ体" panose="040B0A00000000000000" pitchFamily="50" charset="-128"/>
                <a:ea typeface="HGP創英角ﾎﾟｯﾌﾟ体" panose="040B0A00000000000000" pitchFamily="50" charset="-128"/>
              </a:rPr>
              <a:t>カモ類への各種対策</a:t>
            </a:r>
            <a:endParaRPr kumimoji="1" lang="ja-JP" altLang="en-US" sz="5400" dirty="0">
              <a:latin typeface="HGP創英角ﾎﾟｯﾌﾟ体" panose="040B0A00000000000000" pitchFamily="50" charset="-128"/>
              <a:ea typeface="HGP創英角ﾎﾟｯﾌﾟ体" panose="040B0A00000000000000" pitchFamily="50" charset="-128"/>
            </a:endParaRPr>
          </a:p>
        </p:txBody>
      </p:sp>
      <p:sp>
        <p:nvSpPr>
          <p:cNvPr id="4" name="テキスト ボックス 3"/>
          <p:cNvSpPr txBox="1"/>
          <p:nvPr/>
        </p:nvSpPr>
        <p:spPr>
          <a:xfrm>
            <a:off x="0" y="992273"/>
            <a:ext cx="12077395" cy="1138773"/>
          </a:xfrm>
          <a:prstGeom prst="rect">
            <a:avLst/>
          </a:prstGeom>
          <a:noFill/>
          <a:ln w="38100">
            <a:noFill/>
          </a:ln>
        </p:spPr>
        <p:txBody>
          <a:bodyPr wrap="square" rtlCol="0">
            <a:spAutoFit/>
          </a:bodyPr>
          <a:lstStyle/>
          <a:p>
            <a:pPr algn="ctr"/>
            <a:r>
              <a:rPr kumimoji="1" lang="ja-JP" altLang="en-US" sz="3600" b="1" dirty="0" smtClean="0">
                <a:solidFill>
                  <a:srgbClr val="FF0000"/>
                </a:solidFill>
                <a:latin typeface="HGP創英角ﾎﾟｯﾌﾟ体" panose="040B0A00000000000000" pitchFamily="50" charset="-128"/>
                <a:ea typeface="HGP創英角ﾎﾟｯﾌﾟ体" panose="040B0A00000000000000" pitchFamily="50" charset="-128"/>
              </a:rPr>
              <a:t>早め</a:t>
            </a:r>
            <a:r>
              <a:rPr kumimoji="1" lang="ja-JP" altLang="en-US" sz="3600" b="1" dirty="0" smtClean="0">
                <a:latin typeface="HGP創英角ﾎﾟｯﾌﾟ体" panose="040B0A00000000000000" pitchFamily="50" charset="-128"/>
                <a:ea typeface="HGP創英角ﾎﾟｯﾌﾟ体" panose="040B0A00000000000000" pitchFamily="50" charset="-128"/>
              </a:rPr>
              <a:t>の</a:t>
            </a:r>
            <a:r>
              <a:rPr kumimoji="1" lang="ja-JP" altLang="en-US" sz="3200" dirty="0" smtClean="0">
                <a:latin typeface="HGP創英角ﾎﾟｯﾌﾟ体" panose="040B0A00000000000000" pitchFamily="50" charset="-128"/>
                <a:ea typeface="HGP創英角ﾎﾟｯﾌﾟ体" panose="040B0A00000000000000" pitchFamily="50" charset="-128"/>
              </a:rPr>
              <a:t>対策＋</a:t>
            </a:r>
            <a:r>
              <a:rPr kumimoji="1" lang="ja-JP" altLang="en-US" sz="3600" b="1" dirty="0" smtClean="0">
                <a:solidFill>
                  <a:srgbClr val="FF0000"/>
                </a:solidFill>
                <a:latin typeface="HGP創英角ﾎﾟｯﾌﾟ体" panose="040B0A00000000000000" pitchFamily="50" charset="-128"/>
                <a:ea typeface="HGP創英角ﾎﾟｯﾌﾟ体" panose="040B0A00000000000000" pitchFamily="50" charset="-128"/>
              </a:rPr>
              <a:t>複数</a:t>
            </a:r>
            <a:r>
              <a:rPr kumimoji="1" lang="ja-JP" altLang="en-US" sz="3200" dirty="0" smtClean="0">
                <a:latin typeface="HGP創英角ﾎﾟｯﾌﾟ体" panose="040B0A00000000000000" pitchFamily="50" charset="-128"/>
                <a:ea typeface="HGP創英角ﾎﾟｯﾌﾟ体" panose="040B0A00000000000000" pitchFamily="50" charset="-128"/>
              </a:rPr>
              <a:t>対策の</a:t>
            </a:r>
            <a:r>
              <a:rPr kumimoji="1" lang="ja-JP" altLang="en-US" sz="3200" dirty="0">
                <a:latin typeface="HGP創英角ﾎﾟｯﾌﾟ体" panose="040B0A00000000000000" pitchFamily="50" charset="-128"/>
                <a:ea typeface="HGP創英角ﾎﾟｯﾌﾟ体" panose="040B0A00000000000000" pitchFamily="50" charset="-128"/>
              </a:rPr>
              <a:t>組合せ＋地域の</a:t>
            </a:r>
            <a:r>
              <a:rPr kumimoji="1" lang="ja-JP" altLang="en-US" sz="3200" b="1" dirty="0">
                <a:solidFill>
                  <a:srgbClr val="FF0000"/>
                </a:solidFill>
                <a:latin typeface="HGP創英角ﾎﾟｯﾌﾟ体" panose="040B0A00000000000000" pitchFamily="50" charset="-128"/>
                <a:ea typeface="HGP創英角ﾎﾟｯﾌﾟ体" panose="040B0A00000000000000" pitchFamily="50" charset="-128"/>
              </a:rPr>
              <a:t>目</a:t>
            </a:r>
            <a:r>
              <a:rPr kumimoji="1" lang="ja-JP" altLang="en-US" sz="3200" dirty="0" smtClean="0">
                <a:latin typeface="HGP創英角ﾎﾟｯﾌﾟ体" panose="040B0A00000000000000" pitchFamily="50" charset="-128"/>
                <a:ea typeface="HGP創英角ﾎﾟｯﾌﾟ体" panose="040B0A00000000000000" pitchFamily="50" charset="-128"/>
              </a:rPr>
              <a:t>で</a:t>
            </a:r>
            <a:endParaRPr kumimoji="1" lang="en-US" altLang="ja-JP" sz="3200" dirty="0" smtClean="0">
              <a:latin typeface="HGP創英角ﾎﾟｯﾌﾟ体" panose="040B0A00000000000000" pitchFamily="50" charset="-128"/>
              <a:ea typeface="HGP創英角ﾎﾟｯﾌﾟ体" panose="040B0A00000000000000" pitchFamily="50" charset="-128"/>
            </a:endParaRPr>
          </a:p>
          <a:p>
            <a:pPr algn="ctr"/>
            <a:r>
              <a:rPr kumimoji="1" lang="ja-JP" altLang="en-US" sz="3200" dirty="0" smtClean="0">
                <a:latin typeface="HGP創英角ﾎﾟｯﾌﾟ体" panose="040B0A00000000000000" pitchFamily="50" charset="-128"/>
                <a:ea typeface="HGP創英角ﾎﾟｯﾌﾟ体" panose="040B0A00000000000000" pitchFamily="50" charset="-128"/>
              </a:rPr>
              <a:t>被害軽減を目指しましょう</a:t>
            </a:r>
            <a:endParaRPr kumimoji="1" lang="en-US" altLang="ja-JP" sz="3200" dirty="0" smtClean="0">
              <a:latin typeface="HGP創英角ﾎﾟｯﾌﾟ体" panose="040B0A00000000000000" pitchFamily="50" charset="-128"/>
              <a:ea typeface="HGP創英角ﾎﾟｯﾌﾟ体" panose="040B0A00000000000000" pitchFamily="50" charset="-128"/>
            </a:endParaRPr>
          </a:p>
        </p:txBody>
      </p:sp>
      <p:sp>
        <p:nvSpPr>
          <p:cNvPr id="7" name="左右矢印 6"/>
          <p:cNvSpPr/>
          <p:nvPr/>
        </p:nvSpPr>
        <p:spPr>
          <a:xfrm>
            <a:off x="144145" y="2544756"/>
            <a:ext cx="8104910" cy="935184"/>
          </a:xfrm>
          <a:prstGeom prst="leftRightArrow">
            <a:avLst>
              <a:gd name="adj1" fmla="val 100000"/>
              <a:gd name="adj2" fmla="val 50000"/>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smtClean="0">
                <a:solidFill>
                  <a:schemeClr val="bg1"/>
                </a:solidFill>
                <a:latin typeface="ＭＳ Ｐゴシック" panose="020B0600070205080204" pitchFamily="50" charset="-128"/>
                <a:ea typeface="ＭＳ Ｐゴシック" panose="020B0600070205080204" pitchFamily="50" charset="-128"/>
                <a:cs typeface="Miriam Libre" panose="00000500000000000000" pitchFamily="50" charset="-79"/>
              </a:rPr>
              <a:t>① 地域や</a:t>
            </a:r>
            <a:r>
              <a:rPr kumimoji="1" lang="ja-JP" altLang="en-US" sz="3600" b="1" dirty="0" err="1" smtClean="0">
                <a:solidFill>
                  <a:schemeClr val="bg1"/>
                </a:solidFill>
                <a:latin typeface="ＭＳ Ｐゴシック" panose="020B0600070205080204" pitchFamily="50" charset="-128"/>
                <a:ea typeface="ＭＳ Ｐゴシック" panose="020B0600070205080204" pitchFamily="50" charset="-128"/>
                <a:cs typeface="Miriam Libre" panose="00000500000000000000" pitchFamily="50" charset="-79"/>
              </a:rPr>
              <a:t>ほ</a:t>
            </a:r>
            <a:r>
              <a:rPr kumimoji="1" lang="ja-JP" altLang="en-US" sz="3600" b="1" dirty="0" smtClean="0">
                <a:solidFill>
                  <a:schemeClr val="bg1"/>
                </a:solidFill>
                <a:latin typeface="ＭＳ Ｐゴシック" panose="020B0600070205080204" pitchFamily="50" charset="-128"/>
                <a:ea typeface="ＭＳ Ｐゴシック" panose="020B0600070205080204" pitchFamily="50" charset="-128"/>
                <a:cs typeface="Miriam Libre" panose="00000500000000000000" pitchFamily="50" charset="-79"/>
              </a:rPr>
              <a:t>場に飛来させない対策</a:t>
            </a:r>
            <a:endParaRPr kumimoji="1" lang="ja-JP" altLang="en-US" sz="3600" b="1" dirty="0">
              <a:solidFill>
                <a:schemeClr val="bg1"/>
              </a:solidFill>
              <a:latin typeface="ＭＳ Ｐゴシック" panose="020B0600070205080204" pitchFamily="50" charset="-128"/>
              <a:ea typeface="ＭＳ Ｐゴシック" panose="020B0600070205080204" pitchFamily="50" charset="-128"/>
              <a:cs typeface="Miriam Libre" panose="00000500000000000000" pitchFamily="50" charset="-79"/>
            </a:endParaRPr>
          </a:p>
        </p:txBody>
      </p:sp>
      <p:grpSp>
        <p:nvGrpSpPr>
          <p:cNvPr id="68" name="グループ化 67"/>
          <p:cNvGrpSpPr/>
          <p:nvPr/>
        </p:nvGrpSpPr>
        <p:grpSpPr>
          <a:xfrm>
            <a:off x="581556" y="3586395"/>
            <a:ext cx="5001903" cy="3976472"/>
            <a:chOff x="581556" y="3687993"/>
            <a:chExt cx="5001903" cy="3976472"/>
          </a:xfrm>
        </p:grpSpPr>
        <p:pic>
          <p:nvPicPr>
            <p:cNvPr id="11" name="図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556" y="3956536"/>
              <a:ext cx="5001903" cy="3707929"/>
            </a:xfrm>
            <a:prstGeom prst="rect">
              <a:avLst/>
            </a:prstGeom>
          </p:spPr>
        </p:pic>
        <p:sp>
          <p:nvSpPr>
            <p:cNvPr id="9" name="角丸四角形 8"/>
            <p:cNvSpPr/>
            <p:nvPr/>
          </p:nvSpPr>
          <p:spPr>
            <a:xfrm>
              <a:off x="581556" y="3687993"/>
              <a:ext cx="5001719" cy="98113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smtClean="0">
                  <a:solidFill>
                    <a:schemeClr val="tx1"/>
                  </a:solidFill>
                  <a:latin typeface="ＭＳ Ｐゴシック" panose="020B0600070205080204" pitchFamily="50" charset="-128"/>
                  <a:ea typeface="ＭＳ Ｐゴシック" panose="020B0600070205080204" pitchFamily="50" charset="-128"/>
                </a:rPr>
                <a:t>水稲の二番穂の処理</a:t>
              </a:r>
              <a:endParaRPr kumimoji="1" lang="ja-JP" altLang="en-US" sz="3600" b="1" dirty="0">
                <a:solidFill>
                  <a:schemeClr val="tx1"/>
                </a:solidFill>
                <a:latin typeface="ＭＳ Ｐゴシック" panose="020B0600070205080204" pitchFamily="50" charset="-128"/>
                <a:ea typeface="ＭＳ Ｐゴシック" panose="020B0600070205080204" pitchFamily="50" charset="-128"/>
              </a:endParaRPr>
            </a:p>
          </p:txBody>
        </p:sp>
      </p:grpSp>
      <p:grpSp>
        <p:nvGrpSpPr>
          <p:cNvPr id="67" name="グループ化 66"/>
          <p:cNvGrpSpPr/>
          <p:nvPr/>
        </p:nvGrpSpPr>
        <p:grpSpPr>
          <a:xfrm>
            <a:off x="6337300" y="3568894"/>
            <a:ext cx="5036414" cy="3989687"/>
            <a:chOff x="6337300" y="3670492"/>
            <a:chExt cx="5036414" cy="3989687"/>
          </a:xfrm>
        </p:grpSpPr>
        <p:pic>
          <p:nvPicPr>
            <p:cNvPr id="12" name="図 11"/>
            <p:cNvPicPr>
              <a:picLocks noChangeAspect="1"/>
            </p:cNvPicPr>
            <p:nvPr/>
          </p:nvPicPr>
          <p:blipFill rotWithShape="1">
            <a:blip r:embed="rId3"/>
            <a:srcRect b="5353"/>
            <a:stretch/>
          </p:blipFill>
          <p:spPr>
            <a:xfrm>
              <a:off x="6337300" y="4121838"/>
              <a:ext cx="5036414" cy="3538341"/>
            </a:xfrm>
            <a:prstGeom prst="rect">
              <a:avLst/>
            </a:prstGeom>
          </p:spPr>
        </p:pic>
        <p:sp>
          <p:nvSpPr>
            <p:cNvPr id="10" name="角丸四角形 9"/>
            <p:cNvSpPr/>
            <p:nvPr/>
          </p:nvSpPr>
          <p:spPr>
            <a:xfrm>
              <a:off x="6339323" y="3670492"/>
              <a:ext cx="5034391" cy="92412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smtClean="0">
                  <a:solidFill>
                    <a:schemeClr val="tx1"/>
                  </a:solidFill>
                  <a:latin typeface="ＭＳ Ｐゴシック" panose="020B0600070205080204" pitchFamily="50" charset="-128"/>
                  <a:ea typeface="ＭＳ Ｐゴシック" panose="020B0600070205080204" pitchFamily="50" charset="-128"/>
                </a:rPr>
                <a:t>野菜残さの</a:t>
              </a:r>
              <a:r>
                <a:rPr lang="ja-JP" altLang="en-US" sz="3600" b="1" dirty="0" smtClean="0">
                  <a:solidFill>
                    <a:schemeClr val="tx1"/>
                  </a:solidFill>
                  <a:latin typeface="ＭＳ Ｐゴシック" panose="020B0600070205080204" pitchFamily="50" charset="-128"/>
                  <a:ea typeface="ＭＳ Ｐゴシック" panose="020B0600070205080204" pitchFamily="50" charset="-128"/>
                </a:rPr>
                <a:t>処理</a:t>
              </a:r>
              <a:endParaRPr kumimoji="1" lang="ja-JP" altLang="en-US" sz="3600" b="1" dirty="0">
                <a:solidFill>
                  <a:schemeClr val="tx1"/>
                </a:solidFill>
                <a:latin typeface="ＭＳ Ｐゴシック" panose="020B0600070205080204" pitchFamily="50" charset="-128"/>
                <a:ea typeface="ＭＳ Ｐゴシック" panose="020B0600070205080204" pitchFamily="50" charset="-128"/>
              </a:endParaRPr>
            </a:p>
          </p:txBody>
        </p:sp>
      </p:grpSp>
      <p:sp>
        <p:nvSpPr>
          <p:cNvPr id="13" name="テキスト ボックス 12"/>
          <p:cNvSpPr txBox="1"/>
          <p:nvPr/>
        </p:nvSpPr>
        <p:spPr>
          <a:xfrm>
            <a:off x="987870" y="7651080"/>
            <a:ext cx="4247272" cy="461665"/>
          </a:xfrm>
          <a:prstGeom prst="rect">
            <a:avLst/>
          </a:prstGeom>
          <a:noFill/>
        </p:spPr>
        <p:txBody>
          <a:bodyPr wrap="square" rtlCol="0">
            <a:spAutoFit/>
          </a:bodyPr>
          <a:lstStyle/>
          <a:p>
            <a:r>
              <a:rPr lang="ja-JP" altLang="en-US" sz="2400" dirty="0" smtClean="0">
                <a:latin typeface="ＭＳ Ｐゴシック" panose="020B0600070205080204" pitchFamily="50" charset="-128"/>
                <a:ea typeface="ＭＳ Ｐゴシック" panose="020B0600070205080204" pitchFamily="50" charset="-128"/>
              </a:rPr>
              <a:t>水稲の</a:t>
            </a:r>
            <a:r>
              <a:rPr lang="ja-JP" altLang="en-US" sz="2400" dirty="0">
                <a:latin typeface="ＭＳ Ｐゴシック" panose="020B0600070205080204" pitchFamily="50" charset="-128"/>
                <a:ea typeface="ＭＳ Ｐゴシック" panose="020B0600070205080204" pitchFamily="50" charset="-128"/>
              </a:rPr>
              <a:t>二</a:t>
            </a:r>
            <a:r>
              <a:rPr lang="ja-JP" altLang="en-US" sz="2400" dirty="0" smtClean="0">
                <a:latin typeface="ＭＳ Ｐゴシック" panose="020B0600070205080204" pitchFamily="50" charset="-128"/>
                <a:ea typeface="ＭＳ Ｐゴシック" panose="020B0600070205080204" pitchFamily="50" charset="-128"/>
              </a:rPr>
              <a:t>番穂はカモの大好物</a:t>
            </a:r>
            <a:endParaRPr lang="en-US" altLang="ja-JP" sz="2400" dirty="0">
              <a:latin typeface="ＭＳ Ｐゴシック" panose="020B0600070205080204" pitchFamily="50" charset="-128"/>
              <a:ea typeface="ＭＳ Ｐゴシック" panose="020B0600070205080204" pitchFamily="50" charset="-128"/>
            </a:endParaRPr>
          </a:p>
        </p:txBody>
      </p:sp>
      <p:sp>
        <p:nvSpPr>
          <p:cNvPr id="14" name="テキスト ボックス 13"/>
          <p:cNvSpPr txBox="1"/>
          <p:nvPr/>
        </p:nvSpPr>
        <p:spPr>
          <a:xfrm>
            <a:off x="6449752" y="7576133"/>
            <a:ext cx="4711734" cy="1200329"/>
          </a:xfrm>
          <a:prstGeom prst="rect">
            <a:avLst/>
          </a:prstGeom>
          <a:noFill/>
        </p:spPr>
        <p:txBody>
          <a:bodyPr wrap="square" rtlCol="0">
            <a:spAutoFit/>
          </a:bodyPr>
          <a:lstStyle/>
          <a:p>
            <a:r>
              <a:rPr lang="ja-JP" altLang="en-US" sz="2400" dirty="0" smtClean="0">
                <a:latin typeface="ＭＳ Ｐゴシック" panose="020B0600070205080204" pitchFamily="50" charset="-128"/>
                <a:ea typeface="ＭＳ Ｐゴシック" panose="020B0600070205080204" pitchFamily="50" charset="-128"/>
              </a:rPr>
              <a:t>収穫後、直ちにすき込みましょう。</a:t>
            </a:r>
            <a:endParaRPr lang="en-US" altLang="ja-JP" sz="2400" dirty="0" smtClean="0">
              <a:latin typeface="ＭＳ Ｐゴシック" panose="020B0600070205080204" pitchFamily="50" charset="-128"/>
              <a:ea typeface="ＭＳ Ｐゴシック" panose="020B0600070205080204" pitchFamily="50" charset="-128"/>
            </a:endParaRPr>
          </a:p>
          <a:p>
            <a:r>
              <a:rPr lang="ja-JP" altLang="en-US" sz="2400" dirty="0" smtClean="0">
                <a:latin typeface="ＭＳ Ｐゴシック" panose="020B0600070205080204" pitchFamily="50" charset="-128"/>
                <a:ea typeface="ＭＳ Ｐゴシック" panose="020B0600070205080204" pitchFamily="50" charset="-128"/>
              </a:rPr>
              <a:t>１２～２月の植替え</a:t>
            </a:r>
            <a:r>
              <a:rPr lang="ja-JP" altLang="en-US" sz="2400" dirty="0" err="1" smtClean="0">
                <a:latin typeface="ＭＳ Ｐゴシック" panose="020B0600070205080204" pitchFamily="50" charset="-128"/>
                <a:ea typeface="ＭＳ Ｐゴシック" panose="020B0600070205080204" pitchFamily="50" charset="-128"/>
              </a:rPr>
              <a:t>ほ</a:t>
            </a:r>
            <a:r>
              <a:rPr lang="ja-JP" altLang="en-US" sz="2400" dirty="0" smtClean="0">
                <a:latin typeface="ＭＳ Ｐゴシック" panose="020B0600070205080204" pitchFamily="50" charset="-128"/>
                <a:ea typeface="ＭＳ Ｐゴシック" panose="020B0600070205080204" pitchFamily="50" charset="-128"/>
              </a:rPr>
              <a:t>場近隣での</a:t>
            </a:r>
            <a:endParaRPr lang="en-US" altLang="ja-JP" sz="2400" dirty="0" smtClean="0">
              <a:latin typeface="ＭＳ Ｐゴシック" panose="020B0600070205080204" pitchFamily="50" charset="-128"/>
              <a:ea typeface="ＭＳ Ｐゴシック" panose="020B0600070205080204" pitchFamily="50" charset="-128"/>
            </a:endParaRPr>
          </a:p>
          <a:p>
            <a:r>
              <a:rPr lang="ja-JP" altLang="en-US" sz="2400" dirty="0" smtClean="0">
                <a:latin typeface="ＭＳ Ｐゴシック" panose="020B0600070205080204" pitchFamily="50" charset="-128"/>
                <a:ea typeface="ＭＳ Ｐゴシック" panose="020B0600070205080204" pitchFamily="50" charset="-128"/>
              </a:rPr>
              <a:t>残さ処理</a:t>
            </a:r>
            <a:r>
              <a:rPr lang="ja-JP" altLang="en-US" sz="2400" dirty="0" smtClean="0">
                <a:latin typeface="ＭＳ Ｐゴシック" panose="020B0600070205080204" pitchFamily="50" charset="-128"/>
                <a:ea typeface="ＭＳ Ｐゴシック" panose="020B0600070205080204" pitchFamily="50" charset="-128"/>
              </a:rPr>
              <a:t>は特に重要です</a:t>
            </a:r>
            <a:endParaRPr lang="en-US" altLang="ja-JP" sz="2400" dirty="0">
              <a:latin typeface="ＭＳ Ｐゴシック" panose="020B0600070205080204" pitchFamily="50" charset="-128"/>
              <a:ea typeface="ＭＳ Ｐゴシック" panose="020B0600070205080204" pitchFamily="50" charset="-128"/>
            </a:endParaRPr>
          </a:p>
        </p:txBody>
      </p:sp>
      <p:sp>
        <p:nvSpPr>
          <p:cNvPr id="15" name="正方形/長方形 14"/>
          <p:cNvSpPr/>
          <p:nvPr/>
        </p:nvSpPr>
        <p:spPr>
          <a:xfrm>
            <a:off x="155643" y="9590083"/>
            <a:ext cx="11807757" cy="6665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左右矢印 15"/>
          <p:cNvSpPr/>
          <p:nvPr/>
        </p:nvSpPr>
        <p:spPr>
          <a:xfrm>
            <a:off x="163602" y="9132052"/>
            <a:ext cx="6101320" cy="923568"/>
          </a:xfrm>
          <a:prstGeom prst="leftRightArrow">
            <a:avLst>
              <a:gd name="adj1" fmla="val 100000"/>
              <a:gd name="adj2" fmla="val 5000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smtClean="0">
                <a:solidFill>
                  <a:schemeClr val="bg1"/>
                </a:solidFill>
                <a:latin typeface="ＭＳ Ｐゴシック" panose="020B0600070205080204" pitchFamily="50" charset="-128"/>
                <a:ea typeface="ＭＳ Ｐゴシック" panose="020B0600070205080204" pitchFamily="50" charset="-128"/>
                <a:cs typeface="Miriam Libre" panose="00000500000000000000" pitchFamily="50" charset="-79"/>
              </a:rPr>
              <a:t>② </a:t>
            </a:r>
            <a:r>
              <a:rPr kumimoji="1" lang="ja-JP" altLang="en-US" sz="3600" b="1" dirty="0" err="1" smtClean="0">
                <a:solidFill>
                  <a:schemeClr val="bg1"/>
                </a:solidFill>
                <a:latin typeface="ＭＳ Ｐゴシック" panose="020B0600070205080204" pitchFamily="50" charset="-128"/>
                <a:ea typeface="ＭＳ Ｐゴシック" panose="020B0600070205080204" pitchFamily="50" charset="-128"/>
                <a:cs typeface="Miriam Libre" panose="00000500000000000000" pitchFamily="50" charset="-79"/>
              </a:rPr>
              <a:t>ほ</a:t>
            </a:r>
            <a:r>
              <a:rPr kumimoji="1" lang="ja-JP" altLang="en-US" sz="3600" b="1" dirty="0" smtClean="0">
                <a:solidFill>
                  <a:schemeClr val="bg1"/>
                </a:solidFill>
                <a:latin typeface="ＭＳ Ｐゴシック" panose="020B0600070205080204" pitchFamily="50" charset="-128"/>
                <a:ea typeface="ＭＳ Ｐゴシック" panose="020B0600070205080204" pitchFamily="50" charset="-128"/>
                <a:cs typeface="Miriam Libre" panose="00000500000000000000" pitchFamily="50" charset="-79"/>
              </a:rPr>
              <a:t>場周辺の対策</a:t>
            </a:r>
            <a:endParaRPr kumimoji="1" lang="ja-JP" altLang="en-US" sz="3600" b="1" dirty="0">
              <a:solidFill>
                <a:schemeClr val="bg1"/>
              </a:solidFill>
              <a:latin typeface="ＭＳ Ｐゴシック" panose="020B0600070205080204" pitchFamily="50" charset="-128"/>
              <a:ea typeface="ＭＳ Ｐゴシック" panose="020B0600070205080204" pitchFamily="50" charset="-128"/>
              <a:cs typeface="Miriam Libre" panose="00000500000000000000" pitchFamily="50" charset="-79"/>
            </a:endParaRPr>
          </a:p>
        </p:txBody>
      </p:sp>
      <p:sp>
        <p:nvSpPr>
          <p:cNvPr id="61" name="テキスト ボックス 60"/>
          <p:cNvSpPr txBox="1"/>
          <p:nvPr/>
        </p:nvSpPr>
        <p:spPr>
          <a:xfrm>
            <a:off x="182783" y="13889580"/>
            <a:ext cx="6033129" cy="2308324"/>
          </a:xfrm>
          <a:prstGeom prst="rect">
            <a:avLst/>
          </a:prstGeom>
          <a:noFill/>
        </p:spPr>
        <p:txBody>
          <a:bodyPr wrap="square" rtlCol="0">
            <a:spAutoFit/>
          </a:bodyPr>
          <a:lstStyle/>
          <a:p>
            <a:r>
              <a:rPr lang="ja-JP" altLang="en-US" sz="2400" dirty="0" smtClean="0">
                <a:latin typeface="ＭＳ Ｐゴシック" panose="020B0600070205080204" pitchFamily="50" charset="-128"/>
                <a:ea typeface="ＭＳ Ｐゴシック" panose="020B0600070205080204" pitchFamily="50" charset="-128"/>
              </a:rPr>
              <a:t>水路にテグスを設置し、カモの滞留場所を</a:t>
            </a:r>
            <a:r>
              <a:rPr lang="ja-JP" altLang="en-US" sz="2400" dirty="0">
                <a:latin typeface="ＭＳ Ｐゴシック" panose="020B0600070205080204" pitchFamily="50" charset="-128"/>
                <a:ea typeface="ＭＳ Ｐゴシック" panose="020B0600070205080204" pitchFamily="50" charset="-128"/>
              </a:rPr>
              <a:t>無く</a:t>
            </a:r>
            <a:r>
              <a:rPr lang="ja-JP" altLang="en-US" sz="2400" dirty="0" smtClean="0">
                <a:latin typeface="ＭＳ Ｐゴシック" panose="020B0600070205080204" pitchFamily="50" charset="-128"/>
                <a:ea typeface="ＭＳ Ｐゴシック" panose="020B0600070205080204" pitchFamily="50" charset="-128"/>
              </a:rPr>
              <a:t>しましょう</a:t>
            </a:r>
            <a:endParaRPr lang="en-US" altLang="ja-JP" sz="2400" dirty="0" smtClean="0">
              <a:latin typeface="ＭＳ Ｐゴシック" panose="020B0600070205080204" pitchFamily="50" charset="-128"/>
              <a:ea typeface="ＭＳ Ｐゴシック" panose="020B0600070205080204" pitchFamily="50" charset="-128"/>
            </a:endParaRPr>
          </a:p>
          <a:p>
            <a:r>
              <a:rPr lang="en-US" altLang="ja-JP" sz="2400" dirty="0" smtClean="0">
                <a:latin typeface="ＭＳ Ｐゴシック" panose="020B0600070205080204" pitchFamily="50" charset="-128"/>
                <a:ea typeface="ＭＳ Ｐゴシック" panose="020B0600070205080204" pitchFamily="50" charset="-128"/>
              </a:rPr>
              <a:t>※</a:t>
            </a:r>
            <a:r>
              <a:rPr lang="ja-JP" altLang="en-US" sz="2400" dirty="0" smtClean="0">
                <a:latin typeface="ＭＳ Ｐゴシック" panose="020B0600070205080204" pitchFamily="50" charset="-128"/>
                <a:ea typeface="ＭＳ Ｐゴシック" panose="020B0600070205080204" pitchFamily="50" charset="-128"/>
              </a:rPr>
              <a:t>設置には、水路所有者の許可が必要です。</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smtClean="0">
                <a:latin typeface="ＭＳ Ｐゴシック" panose="020B0600070205080204" pitchFamily="50" charset="-128"/>
                <a:ea typeface="ＭＳ Ｐゴシック" panose="020B0600070205080204" pitchFamily="50" charset="-128"/>
              </a:rPr>
              <a:t>　各市町農業振興課に確認してください</a:t>
            </a:r>
            <a:endParaRPr lang="en-US" altLang="ja-JP" sz="2400" dirty="0" smtClean="0">
              <a:latin typeface="ＭＳ Ｐゴシック" panose="020B0600070205080204" pitchFamily="50" charset="-128"/>
              <a:ea typeface="ＭＳ Ｐゴシック" panose="020B0600070205080204" pitchFamily="50" charset="-128"/>
            </a:endParaRPr>
          </a:p>
          <a:p>
            <a:r>
              <a:rPr lang="en-US" altLang="ja-JP" sz="2400" dirty="0" smtClean="0">
                <a:latin typeface="ＭＳ Ｐゴシック" panose="020B0600070205080204" pitchFamily="50" charset="-128"/>
                <a:ea typeface="ＭＳ Ｐゴシック" panose="020B0600070205080204" pitchFamily="50" charset="-128"/>
              </a:rPr>
              <a:t>※</a:t>
            </a:r>
            <a:r>
              <a:rPr lang="ja-JP" altLang="en-US" sz="2400" dirty="0" smtClean="0">
                <a:latin typeface="ＭＳ Ｐゴシック" panose="020B0600070205080204" pitchFamily="50" charset="-128"/>
                <a:ea typeface="ＭＳ Ｐゴシック" panose="020B0600070205080204" pitchFamily="50" charset="-128"/>
              </a:rPr>
              <a:t>コンクリートに張ったり、設置にガードレー</a:t>
            </a:r>
            <a:endParaRPr lang="en-US" altLang="ja-JP" sz="2400" dirty="0" smtClean="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　</a:t>
            </a:r>
            <a:r>
              <a:rPr lang="ja-JP" altLang="en-US" sz="2400" dirty="0" smtClean="0">
                <a:latin typeface="ＭＳ Ｐゴシック" panose="020B0600070205080204" pitchFamily="50" charset="-128"/>
                <a:ea typeface="ＭＳ Ｐゴシック" panose="020B0600070205080204" pitchFamily="50" charset="-128"/>
              </a:rPr>
              <a:t>ル等を利用してはいけません</a:t>
            </a:r>
            <a:endParaRPr lang="en-US" altLang="ja-JP" sz="2400" dirty="0" smtClean="0">
              <a:latin typeface="ＭＳ Ｐゴシック" panose="020B0600070205080204" pitchFamily="50" charset="-128"/>
              <a:ea typeface="ＭＳ Ｐゴシック" panose="020B0600070205080204" pitchFamily="50" charset="-128"/>
            </a:endParaRPr>
          </a:p>
        </p:txBody>
      </p:sp>
      <p:sp>
        <p:nvSpPr>
          <p:cNvPr id="62" name="テキスト ボックス 61"/>
          <p:cNvSpPr txBox="1"/>
          <p:nvPr/>
        </p:nvSpPr>
        <p:spPr>
          <a:xfrm>
            <a:off x="6417272" y="14163464"/>
            <a:ext cx="5210366" cy="830997"/>
          </a:xfrm>
          <a:prstGeom prst="rect">
            <a:avLst/>
          </a:prstGeom>
          <a:noFill/>
        </p:spPr>
        <p:txBody>
          <a:bodyPr wrap="square" rtlCol="0">
            <a:spAutoFit/>
          </a:bodyPr>
          <a:lstStyle/>
          <a:p>
            <a:r>
              <a:rPr lang="ja-JP" altLang="en-US" sz="2400" dirty="0" smtClean="0">
                <a:latin typeface="ＭＳ Ｐゴシック" panose="020B0600070205080204" pitchFamily="50" charset="-128"/>
                <a:ea typeface="ＭＳ Ｐゴシック" panose="020B0600070205080204" pitchFamily="50" charset="-128"/>
              </a:rPr>
              <a:t>ほ場周辺に網を設置し、水路や</a:t>
            </a:r>
            <a:r>
              <a:rPr lang="ja-JP" altLang="en-US" sz="2400" dirty="0" err="1" smtClean="0">
                <a:latin typeface="ＭＳ Ｐゴシック" panose="020B0600070205080204" pitchFamily="50" charset="-128"/>
                <a:ea typeface="ＭＳ Ｐゴシック" panose="020B0600070205080204" pitchFamily="50" charset="-128"/>
              </a:rPr>
              <a:t>残さほ</a:t>
            </a:r>
            <a:r>
              <a:rPr lang="ja-JP" altLang="en-US" sz="2400" dirty="0" smtClean="0">
                <a:latin typeface="ＭＳ Ｐゴシック" panose="020B0600070205080204" pitchFamily="50" charset="-128"/>
                <a:ea typeface="ＭＳ Ｐゴシック" panose="020B0600070205080204" pitchFamily="50" charset="-128"/>
              </a:rPr>
              <a:t>場などからの侵入経路を断ちましょう</a:t>
            </a:r>
            <a:endParaRPr lang="en-US" altLang="ja-JP" sz="2400" dirty="0">
              <a:latin typeface="ＭＳ Ｐゴシック" panose="020B0600070205080204" pitchFamily="50" charset="-128"/>
              <a:ea typeface="ＭＳ Ｐゴシック" panose="020B0600070205080204" pitchFamily="50" charset="-128"/>
            </a:endParaRPr>
          </a:p>
        </p:txBody>
      </p:sp>
      <p:grpSp>
        <p:nvGrpSpPr>
          <p:cNvPr id="76" name="グループ化 75"/>
          <p:cNvGrpSpPr/>
          <p:nvPr/>
        </p:nvGrpSpPr>
        <p:grpSpPr>
          <a:xfrm>
            <a:off x="7944431" y="8783915"/>
            <a:ext cx="1739976" cy="1495928"/>
            <a:chOff x="7743854" y="8954094"/>
            <a:chExt cx="1739976" cy="1495928"/>
          </a:xfrm>
        </p:grpSpPr>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5574" y="9021227"/>
              <a:ext cx="1628256" cy="1428795"/>
            </a:xfrm>
            <a:prstGeom prst="rect">
              <a:avLst/>
            </a:prstGeom>
          </p:spPr>
        </p:pic>
        <p:pic>
          <p:nvPicPr>
            <p:cNvPr id="22" name="図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3854" y="8954094"/>
              <a:ext cx="768013" cy="720932"/>
            </a:xfrm>
            <a:prstGeom prst="rect">
              <a:avLst/>
            </a:prstGeom>
          </p:spPr>
        </p:pic>
      </p:grpSp>
      <p:grpSp>
        <p:nvGrpSpPr>
          <p:cNvPr id="74" name="グループ化 73"/>
          <p:cNvGrpSpPr/>
          <p:nvPr/>
        </p:nvGrpSpPr>
        <p:grpSpPr>
          <a:xfrm>
            <a:off x="9622648" y="9592407"/>
            <a:ext cx="2453766" cy="424108"/>
            <a:chOff x="9637162" y="9605045"/>
            <a:chExt cx="2453766" cy="424108"/>
          </a:xfrm>
        </p:grpSpPr>
        <p:pic>
          <p:nvPicPr>
            <p:cNvPr id="20" name="図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7162" y="9605045"/>
              <a:ext cx="620057" cy="419193"/>
            </a:xfrm>
            <a:prstGeom prst="rect">
              <a:avLst/>
            </a:prstGeom>
          </p:spPr>
        </p:pic>
        <p:pic>
          <p:nvPicPr>
            <p:cNvPr id="63" name="図 6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015" y="9609960"/>
              <a:ext cx="620057" cy="419193"/>
            </a:xfrm>
            <a:prstGeom prst="rect">
              <a:avLst/>
            </a:prstGeom>
          </p:spPr>
        </p:pic>
        <p:pic>
          <p:nvPicPr>
            <p:cNvPr id="64" name="図 6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1450" y="9609960"/>
              <a:ext cx="620057" cy="419193"/>
            </a:xfrm>
            <a:prstGeom prst="rect">
              <a:avLst/>
            </a:prstGeom>
          </p:spPr>
        </p:pic>
        <p:pic>
          <p:nvPicPr>
            <p:cNvPr id="65" name="図 6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70871" y="9609960"/>
              <a:ext cx="620057" cy="419193"/>
            </a:xfrm>
            <a:prstGeom prst="rect">
              <a:avLst/>
            </a:prstGeom>
          </p:spPr>
        </p:pic>
      </p:grpSp>
      <p:grpSp>
        <p:nvGrpSpPr>
          <p:cNvPr id="77" name="グループ化 76"/>
          <p:cNvGrpSpPr/>
          <p:nvPr/>
        </p:nvGrpSpPr>
        <p:grpSpPr>
          <a:xfrm rot="5400000">
            <a:off x="10161693" y="11846464"/>
            <a:ext cx="3557351" cy="424108"/>
            <a:chOff x="9637162" y="9605045"/>
            <a:chExt cx="3557351" cy="424108"/>
          </a:xfrm>
        </p:grpSpPr>
        <p:pic>
          <p:nvPicPr>
            <p:cNvPr id="78" name="図 7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7162" y="9605045"/>
              <a:ext cx="620057" cy="419193"/>
            </a:xfrm>
            <a:prstGeom prst="rect">
              <a:avLst/>
            </a:prstGeom>
          </p:spPr>
        </p:pic>
        <p:pic>
          <p:nvPicPr>
            <p:cNvPr id="79" name="図 7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10387" y="9609960"/>
              <a:ext cx="620057" cy="419193"/>
            </a:xfrm>
            <a:prstGeom prst="rect">
              <a:avLst/>
            </a:prstGeom>
          </p:spPr>
        </p:pic>
        <p:pic>
          <p:nvPicPr>
            <p:cNvPr id="80" name="図 7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39725" y="9609960"/>
              <a:ext cx="620057" cy="419193"/>
            </a:xfrm>
            <a:prstGeom prst="rect">
              <a:avLst/>
            </a:prstGeom>
          </p:spPr>
        </p:pic>
        <p:pic>
          <p:nvPicPr>
            <p:cNvPr id="81" name="図 8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74456" y="9609960"/>
              <a:ext cx="620057" cy="419193"/>
            </a:xfrm>
            <a:prstGeom prst="rect">
              <a:avLst/>
            </a:prstGeom>
          </p:spPr>
        </p:pic>
      </p:grpSp>
      <p:grpSp>
        <p:nvGrpSpPr>
          <p:cNvPr id="82" name="グループ化 81"/>
          <p:cNvGrpSpPr/>
          <p:nvPr/>
        </p:nvGrpSpPr>
        <p:grpSpPr>
          <a:xfrm rot="5400000">
            <a:off x="10174030" y="13832993"/>
            <a:ext cx="3557351" cy="424108"/>
            <a:chOff x="9637162" y="9605045"/>
            <a:chExt cx="3557351" cy="424108"/>
          </a:xfrm>
        </p:grpSpPr>
        <p:pic>
          <p:nvPicPr>
            <p:cNvPr id="83" name="図 8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7162" y="9605045"/>
              <a:ext cx="620057" cy="419193"/>
            </a:xfrm>
            <a:prstGeom prst="rect">
              <a:avLst/>
            </a:prstGeom>
          </p:spPr>
        </p:pic>
        <p:pic>
          <p:nvPicPr>
            <p:cNvPr id="84" name="図 8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10387" y="9609960"/>
              <a:ext cx="620057" cy="419193"/>
            </a:xfrm>
            <a:prstGeom prst="rect">
              <a:avLst/>
            </a:prstGeom>
          </p:spPr>
        </p:pic>
        <p:pic>
          <p:nvPicPr>
            <p:cNvPr id="85" name="図 8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39725" y="9609960"/>
              <a:ext cx="620057" cy="419193"/>
            </a:xfrm>
            <a:prstGeom prst="rect">
              <a:avLst/>
            </a:prstGeom>
          </p:spPr>
        </p:pic>
        <p:pic>
          <p:nvPicPr>
            <p:cNvPr id="86" name="図 8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74456" y="9609960"/>
              <a:ext cx="620057" cy="419193"/>
            </a:xfrm>
            <a:prstGeom prst="rect">
              <a:avLst/>
            </a:prstGeom>
          </p:spPr>
        </p:pic>
      </p:grpSp>
      <p:pic>
        <p:nvPicPr>
          <p:cNvPr id="87" name="図 8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954081" y="9062102"/>
            <a:ext cx="557031" cy="522486"/>
          </a:xfrm>
          <a:prstGeom prst="rect">
            <a:avLst/>
          </a:prstGeom>
        </p:spPr>
      </p:pic>
      <p:pic>
        <p:nvPicPr>
          <p:cNvPr id="88" name="図 8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067262" flipH="1">
            <a:off x="6266489" y="9154045"/>
            <a:ext cx="467526" cy="394870"/>
          </a:xfrm>
          <a:prstGeom prst="rect">
            <a:avLst/>
          </a:prstGeom>
        </p:spPr>
      </p:pic>
      <p:grpSp>
        <p:nvGrpSpPr>
          <p:cNvPr id="66" name="グループ化 65"/>
          <p:cNvGrpSpPr/>
          <p:nvPr/>
        </p:nvGrpSpPr>
        <p:grpSpPr>
          <a:xfrm>
            <a:off x="6471099" y="10103944"/>
            <a:ext cx="4828812" cy="3743019"/>
            <a:chOff x="6354643" y="10149527"/>
            <a:chExt cx="4828812" cy="3743019"/>
          </a:xfrm>
        </p:grpSpPr>
        <p:pic>
          <p:nvPicPr>
            <p:cNvPr id="89" name="図 8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60416" y="10422010"/>
              <a:ext cx="4823038" cy="3470536"/>
            </a:xfrm>
            <a:prstGeom prst="rect">
              <a:avLst/>
            </a:prstGeom>
          </p:spPr>
        </p:pic>
        <p:sp>
          <p:nvSpPr>
            <p:cNvPr id="18" name="角丸四角形 17"/>
            <p:cNvSpPr/>
            <p:nvPr/>
          </p:nvSpPr>
          <p:spPr>
            <a:xfrm>
              <a:off x="6354643" y="10149527"/>
              <a:ext cx="4828812" cy="83269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smtClean="0">
                  <a:solidFill>
                    <a:schemeClr val="tx1"/>
                  </a:solidFill>
                  <a:latin typeface="ＭＳ Ｐゴシック" panose="020B0600070205080204" pitchFamily="50" charset="-128"/>
                  <a:ea typeface="ＭＳ Ｐゴシック" panose="020B0600070205080204" pitchFamily="50" charset="-128"/>
                </a:rPr>
                <a:t>ほ場周辺に「網」設置</a:t>
              </a:r>
              <a:endParaRPr kumimoji="1" lang="ja-JP" altLang="en-US" sz="3600" b="1" dirty="0">
                <a:solidFill>
                  <a:schemeClr val="tx1"/>
                </a:solidFill>
                <a:latin typeface="ＭＳ Ｐゴシック" panose="020B0600070205080204" pitchFamily="50" charset="-128"/>
                <a:ea typeface="ＭＳ Ｐゴシック" panose="020B0600070205080204" pitchFamily="50" charset="-128"/>
              </a:endParaRPr>
            </a:p>
          </p:txBody>
        </p:sp>
      </p:grpSp>
      <p:grpSp>
        <p:nvGrpSpPr>
          <p:cNvPr id="6" name="グループ化 5"/>
          <p:cNvGrpSpPr/>
          <p:nvPr/>
        </p:nvGrpSpPr>
        <p:grpSpPr>
          <a:xfrm>
            <a:off x="234502" y="10102081"/>
            <a:ext cx="5432186" cy="3744881"/>
            <a:chOff x="252433" y="10159859"/>
            <a:chExt cx="5432186" cy="3744881"/>
          </a:xfrm>
        </p:grpSpPr>
        <p:grpSp>
          <p:nvGrpSpPr>
            <p:cNvPr id="69" name="グループ化 68"/>
            <p:cNvGrpSpPr/>
            <p:nvPr/>
          </p:nvGrpSpPr>
          <p:grpSpPr>
            <a:xfrm>
              <a:off x="252433" y="10912224"/>
              <a:ext cx="5419982" cy="2992516"/>
              <a:chOff x="99749" y="11076690"/>
              <a:chExt cx="5529125" cy="2944163"/>
            </a:xfrm>
          </p:grpSpPr>
          <p:grpSp>
            <p:nvGrpSpPr>
              <p:cNvPr id="24" name="グループ化 23"/>
              <p:cNvGrpSpPr/>
              <p:nvPr/>
            </p:nvGrpSpPr>
            <p:grpSpPr>
              <a:xfrm>
                <a:off x="165184" y="11076690"/>
                <a:ext cx="5463690" cy="2944163"/>
                <a:chOff x="525011" y="2623101"/>
                <a:chExt cx="6094264" cy="4368265"/>
              </a:xfrm>
            </p:grpSpPr>
            <p:grpSp>
              <p:nvGrpSpPr>
                <p:cNvPr id="25" name="グループ化 24"/>
                <p:cNvGrpSpPr/>
                <p:nvPr/>
              </p:nvGrpSpPr>
              <p:grpSpPr>
                <a:xfrm>
                  <a:off x="525011" y="2623101"/>
                  <a:ext cx="6094264" cy="4368265"/>
                  <a:chOff x="253132" y="2889459"/>
                  <a:chExt cx="6094264" cy="4368265"/>
                </a:xfrm>
              </p:grpSpPr>
              <p:pic>
                <p:nvPicPr>
                  <p:cNvPr id="41" name="図 4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3132" y="2889459"/>
                    <a:ext cx="6090798" cy="4368265"/>
                  </a:xfrm>
                  <a:prstGeom prst="rect">
                    <a:avLst/>
                  </a:prstGeom>
                </p:spPr>
              </p:pic>
              <p:cxnSp>
                <p:nvCxnSpPr>
                  <p:cNvPr id="42" name="直線コネクタ 41"/>
                  <p:cNvCxnSpPr/>
                  <p:nvPr/>
                </p:nvCxnSpPr>
                <p:spPr>
                  <a:xfrm flipH="1">
                    <a:off x="522941" y="6192253"/>
                    <a:ext cx="4466154" cy="7398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H="1" flipV="1">
                    <a:off x="888706" y="5137296"/>
                    <a:ext cx="5099835" cy="1942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flipH="1" flipV="1">
                    <a:off x="2094559" y="4732806"/>
                    <a:ext cx="3891599" cy="412664"/>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H="1" flipV="1">
                    <a:off x="2107611" y="4715151"/>
                    <a:ext cx="4115279" cy="10888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flipH="1" flipV="1">
                    <a:off x="2763972" y="4546240"/>
                    <a:ext cx="3458918" cy="25978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flipH="1">
                    <a:off x="3081804" y="4521749"/>
                    <a:ext cx="3262126" cy="2956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H="1" flipV="1">
                    <a:off x="3081805" y="4303422"/>
                    <a:ext cx="3262125" cy="15807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H="1" flipV="1">
                    <a:off x="3081806" y="4270420"/>
                    <a:ext cx="3262124" cy="1682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H="1" flipV="1">
                    <a:off x="3627253" y="4085142"/>
                    <a:ext cx="2716678" cy="10853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flipH="1">
                    <a:off x="3790507" y="4013613"/>
                    <a:ext cx="2553423" cy="6197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flipH="1" flipV="1">
                    <a:off x="4109484" y="3941436"/>
                    <a:ext cx="2234447" cy="50481"/>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flipH="1">
                    <a:off x="4109484" y="3920427"/>
                    <a:ext cx="2234446" cy="34587"/>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flipH="1" flipV="1">
                    <a:off x="4439093" y="3825244"/>
                    <a:ext cx="1904839" cy="71559"/>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H="1">
                    <a:off x="4439093" y="3794624"/>
                    <a:ext cx="1908303" cy="39529"/>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flipH="1" flipV="1">
                    <a:off x="4680143" y="3745927"/>
                    <a:ext cx="1663787" cy="43457"/>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flipH="1" flipV="1">
                    <a:off x="561866" y="6833302"/>
                    <a:ext cx="3065387" cy="38666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flipH="1" flipV="1">
                    <a:off x="875947" y="5145470"/>
                    <a:ext cx="4525437" cy="41196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flipH="1">
                    <a:off x="522940" y="5566611"/>
                    <a:ext cx="4947418" cy="1099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26" name="フローチャート: せん孔テープ 25"/>
                <p:cNvSpPr/>
                <p:nvPr/>
              </p:nvSpPr>
              <p:spPr>
                <a:xfrm rot="5680400">
                  <a:off x="4441813" y="5437367"/>
                  <a:ext cx="425762" cy="147736"/>
                </a:xfrm>
                <a:prstGeom prst="flowChartPunchedTap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ローチャート: せん孔テープ 26"/>
                <p:cNvSpPr/>
                <p:nvPr/>
              </p:nvSpPr>
              <p:spPr>
                <a:xfrm rot="5680400">
                  <a:off x="3889066" y="6158595"/>
                  <a:ext cx="656915" cy="185493"/>
                </a:xfrm>
                <a:prstGeom prst="flowChartPunchedTap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ローチャート: せん孔テープ 27"/>
                <p:cNvSpPr/>
                <p:nvPr/>
              </p:nvSpPr>
              <p:spPr>
                <a:xfrm rot="5680400">
                  <a:off x="4880000" y="4984416"/>
                  <a:ext cx="331496" cy="135036"/>
                </a:xfrm>
                <a:prstGeom prst="flowChartPunchedTap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ローチャート: せん孔テープ 28"/>
                <p:cNvSpPr/>
                <p:nvPr/>
              </p:nvSpPr>
              <p:spPr>
                <a:xfrm rot="5680400">
                  <a:off x="5384263" y="4644553"/>
                  <a:ext cx="331496" cy="135036"/>
                </a:xfrm>
                <a:prstGeom prst="flowChartPunchedTap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フローチャート: せん孔テープ 29"/>
                <p:cNvSpPr/>
                <p:nvPr/>
              </p:nvSpPr>
              <p:spPr>
                <a:xfrm rot="5680400">
                  <a:off x="5657287" y="4322296"/>
                  <a:ext cx="331496" cy="135036"/>
                </a:xfrm>
                <a:prstGeom prst="flowChartPunchedTap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ローチャート: せん孔テープ 30"/>
                <p:cNvSpPr/>
                <p:nvPr/>
              </p:nvSpPr>
              <p:spPr>
                <a:xfrm rot="5680400">
                  <a:off x="5988895" y="4029724"/>
                  <a:ext cx="226015" cy="155386"/>
                </a:xfrm>
                <a:prstGeom prst="flowChartPunchedTap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ローチャート: せん孔テープ 31"/>
                <p:cNvSpPr/>
                <p:nvPr/>
              </p:nvSpPr>
              <p:spPr>
                <a:xfrm rot="5680400">
                  <a:off x="1366457" y="5591302"/>
                  <a:ext cx="547501" cy="176718"/>
                </a:xfrm>
                <a:prstGeom prst="flowChartPunchedTap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ローチャート: せん孔テープ 32"/>
                <p:cNvSpPr/>
                <p:nvPr/>
              </p:nvSpPr>
              <p:spPr>
                <a:xfrm rot="5680400">
                  <a:off x="6210417" y="3814284"/>
                  <a:ext cx="226015" cy="155386"/>
                </a:xfrm>
                <a:prstGeom prst="flowChartPunchedTap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ローチャート: せん孔テープ 33"/>
                <p:cNvSpPr/>
                <p:nvPr/>
              </p:nvSpPr>
              <p:spPr>
                <a:xfrm rot="5680400">
                  <a:off x="2581233" y="5364633"/>
                  <a:ext cx="240479" cy="153818"/>
                </a:xfrm>
                <a:prstGeom prst="flowChartPunchedTap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フローチャート: せん孔テープ 34"/>
                <p:cNvSpPr/>
                <p:nvPr/>
              </p:nvSpPr>
              <p:spPr>
                <a:xfrm rot="5680400">
                  <a:off x="1982318" y="5485433"/>
                  <a:ext cx="547501" cy="176718"/>
                </a:xfrm>
                <a:prstGeom prst="flowChartPunchedTap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 name="直線コネクタ 35"/>
                <p:cNvCxnSpPr/>
                <p:nvPr/>
              </p:nvCxnSpPr>
              <p:spPr>
                <a:xfrm flipH="1" flipV="1">
                  <a:off x="791353" y="5305485"/>
                  <a:ext cx="4631416" cy="63984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37" name="フローチャート: せん孔テープ 36"/>
                <p:cNvSpPr/>
                <p:nvPr/>
              </p:nvSpPr>
              <p:spPr>
                <a:xfrm rot="5680400">
                  <a:off x="3211896" y="4656541"/>
                  <a:ext cx="331496" cy="140087"/>
                </a:xfrm>
                <a:prstGeom prst="flowChartPunchedTap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フローチャート: せん孔テープ 37"/>
                <p:cNvSpPr/>
                <p:nvPr/>
              </p:nvSpPr>
              <p:spPr>
                <a:xfrm rot="5680400">
                  <a:off x="3708201" y="4100672"/>
                  <a:ext cx="258745" cy="177801"/>
                </a:xfrm>
                <a:prstGeom prst="flowChartPunchedTap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ローチャート: せん孔テープ 38"/>
                <p:cNvSpPr/>
                <p:nvPr/>
              </p:nvSpPr>
              <p:spPr>
                <a:xfrm rot="5680400">
                  <a:off x="4136765" y="3878161"/>
                  <a:ext cx="258250" cy="132627"/>
                </a:xfrm>
                <a:prstGeom prst="flowChartPunchedTap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ローチャート: せん孔テープ 39"/>
                <p:cNvSpPr/>
                <p:nvPr/>
              </p:nvSpPr>
              <p:spPr>
                <a:xfrm rot="5680400">
                  <a:off x="4486283" y="3721087"/>
                  <a:ext cx="210134" cy="83481"/>
                </a:xfrm>
                <a:prstGeom prst="flowChartPunchedTap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60" name="図 59"/>
              <p:cNvPicPr>
                <a:picLocks noChangeAspect="1"/>
              </p:cNvPicPr>
              <p:nvPr/>
            </p:nvPicPr>
            <p:blipFill>
              <a:blip r:embed="rId11"/>
              <a:stretch>
                <a:fillRect/>
              </a:stretch>
            </p:blipFill>
            <p:spPr>
              <a:xfrm>
                <a:off x="99749" y="11305455"/>
                <a:ext cx="2358050" cy="1775776"/>
              </a:xfrm>
              <a:prstGeom prst="rect">
                <a:avLst/>
              </a:prstGeom>
              <a:ln>
                <a:solidFill>
                  <a:schemeClr val="bg2">
                    <a:lumMod val="75000"/>
                  </a:schemeClr>
                </a:solidFill>
              </a:ln>
            </p:spPr>
          </p:pic>
        </p:grpSp>
        <p:sp>
          <p:nvSpPr>
            <p:cNvPr id="17" name="角丸四角形 16"/>
            <p:cNvSpPr/>
            <p:nvPr/>
          </p:nvSpPr>
          <p:spPr>
            <a:xfrm>
              <a:off x="316576" y="10159859"/>
              <a:ext cx="5368043" cy="86657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smtClean="0">
                  <a:solidFill>
                    <a:schemeClr val="tx1"/>
                  </a:solidFill>
                  <a:latin typeface="ＭＳ Ｐゴシック" panose="020B0600070205080204" pitchFamily="50" charset="-128"/>
                  <a:ea typeface="ＭＳ Ｐゴシック" panose="020B0600070205080204" pitchFamily="50" charset="-128"/>
                </a:rPr>
                <a:t>水路に「テグス」設置</a:t>
              </a:r>
              <a:endParaRPr kumimoji="1" lang="ja-JP" altLang="en-US" sz="3600" b="1" dirty="0">
                <a:solidFill>
                  <a:schemeClr val="tx1"/>
                </a:solidFill>
                <a:latin typeface="ＭＳ Ｐゴシック" panose="020B0600070205080204" pitchFamily="50" charset="-128"/>
                <a:ea typeface="ＭＳ Ｐゴシック" panose="020B0600070205080204" pitchFamily="50" charset="-128"/>
              </a:endParaRPr>
            </a:p>
          </p:txBody>
        </p:sp>
      </p:grpSp>
      <p:sp>
        <p:nvSpPr>
          <p:cNvPr id="90" name="テキスト ボックス 89"/>
          <p:cNvSpPr txBox="1"/>
          <p:nvPr/>
        </p:nvSpPr>
        <p:spPr>
          <a:xfrm>
            <a:off x="9022455" y="8969402"/>
            <a:ext cx="3680772" cy="707886"/>
          </a:xfrm>
          <a:prstGeom prst="rect">
            <a:avLst/>
          </a:prstGeom>
          <a:noFill/>
        </p:spPr>
        <p:txBody>
          <a:bodyPr wrap="square" rtlCol="0">
            <a:spAutoFit/>
          </a:bodyPr>
          <a:lstStyle/>
          <a:p>
            <a:r>
              <a:rPr lang="ja-JP" altLang="en-US" sz="20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見回りによる追い払いも</a:t>
            </a:r>
            <a:endParaRPr lang="en-US" altLang="ja-JP" sz="20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endParaRPr>
          </a:p>
          <a:p>
            <a:r>
              <a:rPr lang="ja-JP" altLang="en-US" sz="20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定着</a:t>
            </a:r>
            <a:r>
              <a:rPr lang="ja-JP" altLang="en-US" sz="2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防止</a:t>
            </a:r>
            <a:r>
              <a:rPr lang="ja-JP" altLang="en-US" sz="20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に</a:t>
            </a:r>
            <a:r>
              <a:rPr lang="ja-JP" altLang="en-US" sz="2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効果</a:t>
            </a:r>
            <a:r>
              <a:rPr lang="ja-JP" altLang="en-US" sz="20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がありま</a:t>
            </a:r>
            <a:r>
              <a:rPr lang="ja-JP" altLang="en-US" sz="2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す</a:t>
            </a:r>
            <a:endParaRPr lang="en-US" altLang="ja-JP" sz="20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9084909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55446" y="3026158"/>
            <a:ext cx="11941208" cy="1093340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232178" y="-161908"/>
            <a:ext cx="12490315" cy="2451370"/>
          </a:xfrm>
          <a:prstGeom prst="rect">
            <a:avLst/>
          </a:prstGeom>
          <a:solidFill>
            <a:srgbClr val="F1C6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左右矢印 6"/>
          <p:cNvSpPr/>
          <p:nvPr/>
        </p:nvSpPr>
        <p:spPr>
          <a:xfrm>
            <a:off x="112615" y="2521106"/>
            <a:ext cx="6063658" cy="998929"/>
          </a:xfrm>
          <a:prstGeom prst="leftRightArrow">
            <a:avLst>
              <a:gd name="adj1" fmla="val 100000"/>
              <a:gd name="adj2" fmla="val 50000"/>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smtClean="0">
                <a:solidFill>
                  <a:schemeClr val="bg1"/>
                </a:solidFill>
                <a:latin typeface="ＭＳ Ｐゴシック" panose="020B0600070205080204" pitchFamily="50" charset="-128"/>
                <a:ea typeface="ＭＳ Ｐゴシック" panose="020B0600070205080204" pitchFamily="50" charset="-128"/>
                <a:cs typeface="Miriam Libre" panose="00000500000000000000" pitchFamily="50" charset="-79"/>
              </a:rPr>
              <a:t>③ </a:t>
            </a:r>
            <a:r>
              <a:rPr kumimoji="1" lang="ja-JP" altLang="en-US" sz="3600" b="1" dirty="0" err="1" smtClean="0">
                <a:solidFill>
                  <a:schemeClr val="bg1"/>
                </a:solidFill>
                <a:latin typeface="ＭＳ Ｐゴシック" panose="020B0600070205080204" pitchFamily="50" charset="-128"/>
                <a:ea typeface="ＭＳ Ｐゴシック" panose="020B0600070205080204" pitchFamily="50" charset="-128"/>
                <a:cs typeface="Miriam Libre" panose="00000500000000000000" pitchFamily="50" charset="-79"/>
              </a:rPr>
              <a:t>ほ</a:t>
            </a:r>
            <a:r>
              <a:rPr kumimoji="1" lang="ja-JP" altLang="en-US" sz="3600" b="1" dirty="0" smtClean="0">
                <a:solidFill>
                  <a:schemeClr val="bg1"/>
                </a:solidFill>
                <a:latin typeface="ＭＳ Ｐゴシック" panose="020B0600070205080204" pitchFamily="50" charset="-128"/>
                <a:ea typeface="ＭＳ Ｐゴシック" panose="020B0600070205080204" pitchFamily="50" charset="-128"/>
                <a:cs typeface="Miriam Libre" panose="00000500000000000000" pitchFamily="50" charset="-79"/>
              </a:rPr>
              <a:t>場内の対策</a:t>
            </a:r>
            <a:endParaRPr kumimoji="1" lang="ja-JP" altLang="en-US" sz="3600" b="1" dirty="0">
              <a:solidFill>
                <a:schemeClr val="bg1"/>
              </a:solidFill>
              <a:latin typeface="ＭＳ Ｐゴシック" panose="020B0600070205080204" pitchFamily="50" charset="-128"/>
              <a:ea typeface="ＭＳ Ｐゴシック" panose="020B0600070205080204" pitchFamily="50" charset="-128"/>
              <a:cs typeface="Miriam Libre" panose="00000500000000000000" pitchFamily="50" charset="-79"/>
            </a:endParaRPr>
          </a:p>
        </p:txBody>
      </p:sp>
      <p:grpSp>
        <p:nvGrpSpPr>
          <p:cNvPr id="11" name="グループ化 10"/>
          <p:cNvGrpSpPr/>
          <p:nvPr/>
        </p:nvGrpSpPr>
        <p:grpSpPr>
          <a:xfrm>
            <a:off x="31784" y="9355204"/>
            <a:ext cx="5810674" cy="4519349"/>
            <a:chOff x="502666" y="8852513"/>
            <a:chExt cx="5375887" cy="4810694"/>
          </a:xfrm>
        </p:grpSpPr>
        <p:sp>
          <p:nvSpPr>
            <p:cNvPr id="14" name="テキスト ボックス 13"/>
            <p:cNvSpPr txBox="1"/>
            <p:nvPr/>
          </p:nvSpPr>
          <p:spPr>
            <a:xfrm>
              <a:off x="502666" y="12385497"/>
              <a:ext cx="5375887" cy="1277710"/>
            </a:xfrm>
            <a:prstGeom prst="rect">
              <a:avLst/>
            </a:prstGeom>
            <a:noFill/>
          </p:spPr>
          <p:txBody>
            <a:bodyPr wrap="square" rtlCol="0">
              <a:spAutoFit/>
            </a:bodyPr>
            <a:lstStyle/>
            <a:p>
              <a:r>
                <a:rPr lang="ja-JP" altLang="en-US" sz="2400" kern="100" dirty="0">
                  <a:latin typeface="ＭＳ ゴシック" panose="020B0609070205080204" pitchFamily="49" charset="-128"/>
                  <a:ea typeface="ＭＳ ゴシック" panose="020B0609070205080204" pitchFamily="49" charset="-128"/>
                  <a:cs typeface="Times New Roman" panose="02020603050405020304" pitchFamily="18" charset="0"/>
                </a:rPr>
                <a:t>支柱の高さは２ｍ、黒マルチの長さ</a:t>
              </a:r>
              <a:r>
                <a:rPr lang="ja-JP" altLang="en-US" sz="2400" kern="100" dirty="0" smtClean="0">
                  <a:latin typeface="ＭＳ ゴシック" panose="020B0609070205080204" pitchFamily="49" charset="-128"/>
                  <a:ea typeface="ＭＳ ゴシック" panose="020B0609070205080204" pitchFamily="49" charset="-128"/>
                  <a:cs typeface="Times New Roman" panose="02020603050405020304" pitchFamily="18" charset="0"/>
                </a:rPr>
                <a:t>は</a:t>
              </a:r>
              <a:endParaRPr lang="en-US" altLang="ja-JP" sz="2400" kern="100" dirty="0" smtClean="0">
                <a:latin typeface="ＭＳ ゴシック" panose="020B0609070205080204" pitchFamily="49" charset="-128"/>
                <a:ea typeface="ＭＳ ゴシック" panose="020B0609070205080204" pitchFamily="49" charset="-128"/>
                <a:cs typeface="Times New Roman" panose="02020603050405020304" pitchFamily="18" charset="0"/>
              </a:endParaRPr>
            </a:p>
            <a:p>
              <a:r>
                <a:rPr lang="ja-JP" altLang="en-US" sz="2400" kern="100" dirty="0" smtClean="0">
                  <a:latin typeface="ＭＳ ゴシック" panose="020B0609070205080204" pitchFamily="49" charset="-128"/>
                  <a:ea typeface="ＭＳ ゴシック" panose="020B0609070205080204" pitchFamily="49" charset="-128"/>
                  <a:cs typeface="Times New Roman" panose="02020603050405020304" pitchFamily="18" charset="0"/>
                </a:rPr>
                <a:t>作物</a:t>
              </a:r>
              <a:r>
                <a:rPr lang="ja-JP" altLang="en-US" sz="2400" kern="100" dirty="0">
                  <a:latin typeface="ＭＳ ゴシック" panose="020B0609070205080204" pitchFamily="49" charset="-128"/>
                  <a:ea typeface="ＭＳ ゴシック" panose="020B0609070205080204" pitchFamily="49" charset="-128"/>
                  <a:cs typeface="Times New Roman" panose="02020603050405020304" pitchFamily="18" charset="0"/>
                </a:rPr>
                <a:t>にあたらない</a:t>
              </a:r>
              <a:r>
                <a:rPr lang="ja-JP" altLang="en-US" sz="2400" kern="100" dirty="0" smtClean="0">
                  <a:latin typeface="ＭＳ ゴシック" panose="020B0609070205080204" pitchFamily="49" charset="-128"/>
                  <a:ea typeface="ＭＳ ゴシック" panose="020B0609070205080204" pitchFamily="49" charset="-128"/>
                  <a:cs typeface="Times New Roman" panose="02020603050405020304" pitchFamily="18" charset="0"/>
                </a:rPr>
                <a:t>程度</a:t>
              </a:r>
              <a:r>
                <a:rPr lang="ja-JP" altLang="en-US" sz="2400" kern="100" dirty="0">
                  <a:latin typeface="ＭＳ ゴシック" panose="020B0609070205080204" pitchFamily="49" charset="-128"/>
                  <a:ea typeface="ＭＳ ゴシック" panose="020B0609070205080204" pitchFamily="49" charset="-128"/>
                  <a:cs typeface="Times New Roman" panose="02020603050405020304" pitchFamily="18" charset="0"/>
                </a:rPr>
                <a:t>に</a:t>
              </a:r>
              <a:r>
                <a:rPr lang="ja-JP" altLang="en-US" sz="2400" kern="100" dirty="0" smtClean="0">
                  <a:latin typeface="ＭＳ ゴシック" panose="020B0609070205080204" pitchFamily="49" charset="-128"/>
                  <a:ea typeface="ＭＳ ゴシック" panose="020B0609070205080204" pitchFamily="49" charset="-128"/>
                  <a:cs typeface="Times New Roman" panose="02020603050405020304" pitchFamily="18" charset="0"/>
                </a:rPr>
                <a:t>できるだけ</a:t>
              </a:r>
              <a:r>
                <a:rPr lang="ja-JP" altLang="en-US" sz="24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長く</a:t>
              </a:r>
              <a:endParaRPr lang="en-US" altLang="ja-JP" sz="2400" kern="100" dirty="0" smtClean="0">
                <a:latin typeface="ＭＳ ゴシック" panose="020B0609070205080204" pitchFamily="49" charset="-128"/>
                <a:ea typeface="ＭＳ ゴシック" panose="020B0609070205080204" pitchFamily="49" charset="-128"/>
                <a:cs typeface="Times New Roman" panose="02020603050405020304" pitchFamily="18" charset="0"/>
              </a:endParaRPr>
            </a:p>
            <a:p>
              <a:r>
                <a:rPr lang="ja-JP" altLang="en-US" sz="2400" b="1" kern="100" dirty="0" smtClean="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１</a:t>
              </a:r>
              <a:r>
                <a:rPr lang="en-US" altLang="ja-JP" sz="2400" b="1" kern="100" dirty="0" smtClean="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ha</a:t>
              </a:r>
              <a:r>
                <a:rPr lang="ja-JP" altLang="en-US" sz="2400" b="1"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当たり</a:t>
              </a:r>
              <a:r>
                <a:rPr lang="en-US" altLang="ja-JP" sz="2400" b="1"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50</a:t>
              </a:r>
              <a:r>
                <a:rPr lang="ja-JP" altLang="en-US" sz="2400" b="1"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a:t>
              </a:r>
              <a:r>
                <a:rPr lang="en-US" altLang="ja-JP" sz="2400" b="1"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60</a:t>
              </a:r>
              <a:r>
                <a:rPr lang="ja-JP" altLang="en-US" sz="2400" b="1"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本</a:t>
              </a:r>
              <a:r>
                <a:rPr lang="ja-JP" altLang="en-US" sz="2400" kern="100" dirty="0" smtClean="0">
                  <a:latin typeface="ＭＳ ゴシック" panose="020B0609070205080204" pitchFamily="49" charset="-128"/>
                  <a:ea typeface="ＭＳ ゴシック" panose="020B0609070205080204" pitchFamily="49" charset="-128"/>
                  <a:cs typeface="Times New Roman" panose="02020603050405020304" pitchFamily="18" charset="0"/>
                </a:rPr>
                <a:t>を設置しましょう</a:t>
              </a:r>
              <a:endParaRPr lang="en-US" altLang="ja-JP" sz="2400" dirty="0">
                <a:latin typeface="ＭＳ Ｐゴシック" panose="020B0600070205080204" pitchFamily="50" charset="-128"/>
                <a:ea typeface="ＭＳ Ｐゴシック" panose="020B0600070205080204" pitchFamily="50" charset="-128"/>
              </a:endParaRPr>
            </a:p>
          </p:txBody>
        </p:sp>
        <p:pic>
          <p:nvPicPr>
            <p:cNvPr id="68" name="図 6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838" y="9256397"/>
              <a:ext cx="5207447" cy="3167789"/>
            </a:xfrm>
            <a:prstGeom prst="rect">
              <a:avLst/>
            </a:prstGeom>
          </p:spPr>
        </p:pic>
        <p:sp>
          <p:nvSpPr>
            <p:cNvPr id="10" name="角丸四角形 9"/>
            <p:cNvSpPr/>
            <p:nvPr/>
          </p:nvSpPr>
          <p:spPr>
            <a:xfrm>
              <a:off x="530010" y="8852513"/>
              <a:ext cx="5189800" cy="102027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smtClean="0">
                  <a:solidFill>
                    <a:schemeClr val="tx1"/>
                  </a:solidFill>
                  <a:latin typeface="ＭＳ Ｐゴシック" panose="020B0600070205080204" pitchFamily="50" charset="-128"/>
                  <a:ea typeface="ＭＳ Ｐゴシック" panose="020B0600070205080204" pitchFamily="50" charset="-128"/>
                </a:rPr>
                <a:t>「吹き流し」設置</a:t>
              </a:r>
              <a:endParaRPr kumimoji="1" lang="ja-JP" altLang="en-US" sz="3600" b="1" dirty="0">
                <a:solidFill>
                  <a:schemeClr val="tx1"/>
                </a:solidFill>
                <a:latin typeface="ＭＳ Ｐゴシック" panose="020B0600070205080204" pitchFamily="50" charset="-128"/>
                <a:ea typeface="ＭＳ Ｐゴシック" panose="020B0600070205080204" pitchFamily="50" charset="-128"/>
              </a:endParaRPr>
            </a:p>
          </p:txBody>
        </p:sp>
      </p:grpSp>
      <p:grpSp>
        <p:nvGrpSpPr>
          <p:cNvPr id="12" name="グループ化 11"/>
          <p:cNvGrpSpPr/>
          <p:nvPr/>
        </p:nvGrpSpPr>
        <p:grpSpPr>
          <a:xfrm>
            <a:off x="5787663" y="9345152"/>
            <a:ext cx="6147941" cy="4623148"/>
            <a:chOff x="6192914" y="8896115"/>
            <a:chExt cx="5476671" cy="4816635"/>
          </a:xfrm>
        </p:grpSpPr>
        <p:pic>
          <p:nvPicPr>
            <p:cNvPr id="67" name="図 66"/>
            <p:cNvPicPr>
              <a:picLocks noChangeAspect="1"/>
            </p:cNvPicPr>
            <p:nvPr/>
          </p:nvPicPr>
          <p:blipFill rotWithShape="1">
            <a:blip r:embed="rId3">
              <a:extLst>
                <a:ext uri="{BEBA8EAE-BF5A-486C-A8C5-ECC9F3942E4B}">
                  <a14:imgProps xmlns:a14="http://schemas.microsoft.com/office/drawing/2010/main">
                    <a14:imgLayer r:embed="rId4">
                      <a14:imgEffect>
                        <a14:sharpenSoften amount="-20000"/>
                      </a14:imgEffect>
                      <a14:imgEffect>
                        <a14:brightnessContrast bright="20000" contrast="20000"/>
                      </a14:imgEffect>
                    </a14:imgLayer>
                  </a14:imgProps>
                </a:ext>
                <a:ext uri="{28A0092B-C50C-407E-A947-70E740481C1C}">
                  <a14:useLocalDpi xmlns:a14="http://schemas.microsoft.com/office/drawing/2010/main" val="0"/>
                </a:ext>
              </a:extLst>
            </a:blip>
            <a:srcRect l="16342" t="58127" r="37539" b="1642"/>
            <a:stretch/>
          </p:blipFill>
          <p:spPr>
            <a:xfrm>
              <a:off x="6289982" y="9150684"/>
              <a:ext cx="4983218" cy="3317104"/>
            </a:xfrm>
            <a:prstGeom prst="rect">
              <a:avLst/>
            </a:prstGeom>
          </p:spPr>
        </p:pic>
        <p:sp>
          <p:nvSpPr>
            <p:cNvPr id="17" name="角丸四角形 16"/>
            <p:cNvSpPr/>
            <p:nvPr/>
          </p:nvSpPr>
          <p:spPr>
            <a:xfrm>
              <a:off x="6288250" y="8896115"/>
              <a:ext cx="4984950" cy="102027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smtClean="0">
                  <a:solidFill>
                    <a:schemeClr val="tx1"/>
                  </a:solidFill>
                  <a:latin typeface="ＭＳ Ｐゴシック" panose="020B0600070205080204" pitchFamily="50" charset="-128"/>
                  <a:ea typeface="ＭＳ Ｐゴシック" panose="020B0600070205080204" pitchFamily="50" charset="-128"/>
                </a:rPr>
                <a:t>「</a:t>
              </a:r>
              <a:r>
                <a:rPr lang="ja-JP" altLang="en-US" sz="3600" b="1" dirty="0">
                  <a:solidFill>
                    <a:schemeClr val="tx1"/>
                  </a:solidFill>
                  <a:latin typeface="ＭＳ Ｐゴシック" panose="020B0600070205080204" pitchFamily="50" charset="-128"/>
                  <a:ea typeface="ＭＳ Ｐゴシック" panose="020B0600070205080204" pitchFamily="50" charset="-128"/>
                </a:rPr>
                <a:t>被覆資材</a:t>
              </a:r>
              <a:r>
                <a:rPr lang="ja-JP" altLang="en-US" sz="3600" b="1" dirty="0" smtClean="0">
                  <a:solidFill>
                    <a:schemeClr val="tx1"/>
                  </a:solidFill>
                  <a:latin typeface="ＭＳ Ｐゴシック" panose="020B0600070205080204" pitchFamily="50" charset="-128"/>
                  <a:ea typeface="ＭＳ Ｐゴシック" panose="020B0600070205080204" pitchFamily="50" charset="-128"/>
                </a:rPr>
                <a:t>」使用</a:t>
              </a:r>
              <a:endParaRPr kumimoji="1" lang="ja-JP" altLang="en-US" sz="3600" b="1" dirty="0">
                <a:solidFill>
                  <a:schemeClr val="tx1"/>
                </a:solidFill>
                <a:latin typeface="ＭＳ Ｐゴシック" panose="020B0600070205080204" pitchFamily="50" charset="-128"/>
                <a:ea typeface="ＭＳ Ｐゴシック" panose="020B0600070205080204" pitchFamily="50" charset="-128"/>
              </a:endParaRPr>
            </a:p>
          </p:txBody>
        </p:sp>
        <p:sp>
          <p:nvSpPr>
            <p:cNvPr id="2" name="正方形/長方形 1"/>
            <p:cNvSpPr/>
            <p:nvPr/>
          </p:nvSpPr>
          <p:spPr>
            <a:xfrm>
              <a:off x="6192914" y="12462185"/>
              <a:ext cx="5476671" cy="1250565"/>
            </a:xfrm>
            <a:prstGeom prst="rect">
              <a:avLst/>
            </a:prstGeom>
          </p:spPr>
          <p:txBody>
            <a:bodyPr wrap="square">
              <a:spAutoFit/>
            </a:bodyPr>
            <a:lstStyle/>
            <a:p>
              <a:r>
                <a:rPr kumimoji="1" lang="ja-JP" altLang="en-US" sz="2400" dirty="0">
                  <a:latin typeface="ＭＳ Ｐゴシック" panose="020B0600070205080204" pitchFamily="50" charset="-128"/>
                  <a:ea typeface="ＭＳ Ｐゴシック" panose="020B0600070205080204" pitchFamily="50" charset="-128"/>
                </a:rPr>
                <a:t>食害を受けない</a:t>
              </a:r>
              <a:r>
                <a:rPr kumimoji="1" lang="ja-JP" altLang="en-US" sz="2400" dirty="0" smtClean="0">
                  <a:latin typeface="ＭＳ Ｐゴシック" panose="020B0600070205080204" pitchFamily="50" charset="-128"/>
                  <a:ea typeface="ＭＳ Ｐゴシック" panose="020B0600070205080204" pitchFamily="50" charset="-128"/>
                </a:rPr>
                <a:t>よう、不織布や防鳥ネット等で</a:t>
              </a:r>
              <a:r>
                <a:rPr kumimoji="1" lang="ja-JP" altLang="en-US" sz="2400" b="1" dirty="0" err="1" smtClean="0">
                  <a:latin typeface="ＭＳ Ｐゴシック" panose="020B0600070205080204" pitchFamily="50" charset="-128"/>
                  <a:ea typeface="ＭＳ Ｐゴシック" panose="020B0600070205080204" pitchFamily="50" charset="-128"/>
                </a:rPr>
                <a:t>べた</a:t>
              </a:r>
              <a:r>
                <a:rPr kumimoji="1" lang="ja-JP" altLang="en-US" sz="2400" b="1" dirty="0" smtClean="0">
                  <a:latin typeface="ＭＳ Ｐゴシック" panose="020B0600070205080204" pitchFamily="50" charset="-128"/>
                  <a:ea typeface="ＭＳ Ｐゴシック" panose="020B0600070205080204" pitchFamily="50" charset="-128"/>
                </a:rPr>
                <a:t>がけ</a:t>
              </a:r>
              <a:r>
                <a:rPr kumimoji="1" lang="ja-JP" altLang="en-US" sz="2400" dirty="0">
                  <a:latin typeface="ＭＳ Ｐゴシック" panose="020B0600070205080204" pitchFamily="50" charset="-128"/>
                  <a:ea typeface="ＭＳ Ｐゴシック" panose="020B0600070205080204" pitchFamily="50" charset="-128"/>
                </a:rPr>
                <a:t>や</a:t>
              </a:r>
              <a:r>
                <a:rPr kumimoji="1" lang="ja-JP" altLang="en-US" sz="2400" b="1" dirty="0" smtClean="0">
                  <a:latin typeface="ＭＳ Ｐゴシック" panose="020B0600070205080204" pitchFamily="50" charset="-128"/>
                  <a:ea typeface="ＭＳ Ｐゴシック" panose="020B0600070205080204" pitchFamily="50" charset="-128"/>
                </a:rPr>
                <a:t>トンネル</a:t>
              </a:r>
              <a:r>
                <a:rPr kumimoji="1" lang="ja-JP" altLang="en-US" sz="2400" dirty="0">
                  <a:latin typeface="ＭＳ Ｐゴシック" panose="020B0600070205080204" pitchFamily="50" charset="-128"/>
                  <a:ea typeface="ＭＳ Ｐゴシック" panose="020B0600070205080204" pitchFamily="50" charset="-128"/>
                </a:rPr>
                <a:t>を</a:t>
              </a:r>
              <a:r>
                <a:rPr kumimoji="1" lang="ja-JP" altLang="en-US" sz="2400" dirty="0" smtClean="0">
                  <a:latin typeface="ＭＳ Ｐゴシック" panose="020B0600070205080204" pitchFamily="50" charset="-128"/>
                  <a:ea typeface="ＭＳ Ｐゴシック" panose="020B0600070205080204" pitchFamily="50" charset="-128"/>
                </a:rPr>
                <a:t>設置</a:t>
              </a:r>
              <a:r>
                <a:rPr kumimoji="1" lang="ja-JP" altLang="en-US" sz="2400" dirty="0">
                  <a:latin typeface="ＭＳ Ｐゴシック" panose="020B0600070205080204" pitchFamily="50" charset="-128"/>
                  <a:ea typeface="ＭＳ Ｐゴシック" panose="020B0600070205080204" pitchFamily="50" charset="-128"/>
                </a:rPr>
                <a:t>しましょう</a:t>
              </a:r>
              <a:endParaRPr kumimoji="1" lang="en-US" altLang="ja-JP" sz="2400" dirty="0">
                <a:latin typeface="ＭＳ Ｐゴシック" panose="020B0600070205080204" pitchFamily="50" charset="-128"/>
                <a:ea typeface="ＭＳ Ｐゴシック" panose="020B0600070205080204" pitchFamily="50" charset="-128"/>
              </a:endParaRPr>
            </a:p>
            <a:p>
              <a:r>
                <a:rPr kumimoji="1" lang="ja-JP" altLang="en-US" sz="2400" dirty="0">
                  <a:latin typeface="ＭＳ Ｐゴシック" panose="020B0600070205080204" pitchFamily="50" charset="-128"/>
                  <a:ea typeface="ＭＳ Ｐゴシック" panose="020B0600070205080204" pitchFamily="50" charset="-128"/>
                </a:rPr>
                <a:t>（生育管理に影響がない程度</a:t>
              </a:r>
              <a:r>
                <a:rPr kumimoji="1" lang="ja-JP" altLang="en-US" sz="2400" dirty="0" smtClean="0">
                  <a:latin typeface="ＭＳ Ｐゴシック" panose="020B0600070205080204" pitchFamily="50" charset="-128"/>
                  <a:ea typeface="ＭＳ Ｐゴシック" panose="020B0600070205080204" pitchFamily="50" charset="-128"/>
                </a:rPr>
                <a:t>で実施しましょう）</a:t>
              </a:r>
              <a:endParaRPr lang="en-US" altLang="ja-JP" sz="2400" dirty="0">
                <a:latin typeface="ＭＳ Ｐゴシック" panose="020B0600070205080204" pitchFamily="50" charset="-128"/>
                <a:ea typeface="ＭＳ Ｐゴシック" panose="020B0600070205080204" pitchFamily="50" charset="-128"/>
              </a:endParaRPr>
            </a:p>
          </p:txBody>
        </p:sp>
      </p:grpSp>
      <p:sp>
        <p:nvSpPr>
          <p:cNvPr id="6" name="角丸四角形 5"/>
          <p:cNvSpPr/>
          <p:nvPr/>
        </p:nvSpPr>
        <p:spPr>
          <a:xfrm>
            <a:off x="136188" y="14063538"/>
            <a:ext cx="11941208" cy="21515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l"/>
            </a:pPr>
            <a:r>
              <a:rPr kumimoji="1" lang="ja-JP" altLang="en-US" sz="2400" b="1" dirty="0" smtClean="0">
                <a:solidFill>
                  <a:schemeClr val="tx1"/>
                </a:solidFill>
                <a:latin typeface="ＭＳ Ｐゴシック" panose="020B0600070205080204" pitchFamily="50" charset="-128"/>
                <a:ea typeface="ＭＳ Ｐゴシック" panose="020B0600070205080204" pitchFamily="50" charset="-128"/>
              </a:rPr>
              <a:t>テグス、網、吹き流し等の資材が道路（水路）へ落ちた場合は、人や自動車等の安全のため、直ちに回収しましょう</a:t>
            </a:r>
            <a:endParaRPr kumimoji="1" lang="en-US" altLang="ja-JP" sz="2400" b="1" dirty="0" smtClean="0">
              <a:solidFill>
                <a:schemeClr val="tx1"/>
              </a:solidFill>
              <a:latin typeface="ＭＳ Ｐゴシック" panose="020B0600070205080204" pitchFamily="50" charset="-128"/>
              <a:ea typeface="ＭＳ Ｐゴシック" panose="020B0600070205080204" pitchFamily="50" charset="-128"/>
            </a:endParaRPr>
          </a:p>
          <a:p>
            <a:pPr marL="342900" indent="-342900">
              <a:buFont typeface="Wingdings" panose="05000000000000000000" pitchFamily="2" charset="2"/>
              <a:buChar char="l"/>
            </a:pPr>
            <a:r>
              <a:rPr kumimoji="1" lang="ja-JP" altLang="en-US" sz="2400" b="1" dirty="0" smtClean="0">
                <a:solidFill>
                  <a:schemeClr val="tx1"/>
                </a:solidFill>
                <a:latin typeface="ＭＳ Ｐゴシック" panose="020B0600070205080204" pitchFamily="50" charset="-128"/>
                <a:ea typeface="ＭＳ Ｐゴシック" panose="020B0600070205080204" pitchFamily="50" charset="-128"/>
              </a:rPr>
              <a:t>収穫終了後は、資材を放置せずに片付けましょう</a:t>
            </a:r>
            <a:endParaRPr kumimoji="1" lang="en-US" altLang="ja-JP" sz="2400" b="1" dirty="0" smtClean="0">
              <a:solidFill>
                <a:schemeClr val="tx1"/>
              </a:solidFill>
              <a:latin typeface="ＭＳ Ｐゴシック" panose="020B0600070205080204" pitchFamily="50" charset="-128"/>
              <a:ea typeface="ＭＳ Ｐゴシック" panose="020B0600070205080204" pitchFamily="50" charset="-128"/>
            </a:endParaRPr>
          </a:p>
          <a:p>
            <a:pPr marL="342900" indent="-342900">
              <a:buFont typeface="Wingdings" panose="05000000000000000000" pitchFamily="2" charset="2"/>
              <a:buChar char="l"/>
            </a:pPr>
            <a:r>
              <a:rPr kumimoji="1" lang="ja-JP" altLang="en-US" sz="2400" b="1" dirty="0" smtClean="0">
                <a:solidFill>
                  <a:schemeClr val="tx1"/>
                </a:solidFill>
                <a:latin typeface="ＭＳ Ｐゴシック" panose="020B0600070205080204" pitchFamily="50" charset="-128"/>
                <a:ea typeface="ＭＳ Ｐゴシック" panose="020B0600070205080204" pitchFamily="50" charset="-128"/>
              </a:rPr>
              <a:t>対策は、効果検証中のものもあります。被害軽減を保証するものでは無いことを予めご了承ください</a:t>
            </a:r>
            <a:endParaRPr kumimoji="1" lang="ja-JP" altLang="en-US" sz="2400" b="1" dirty="0">
              <a:solidFill>
                <a:schemeClr val="tx1"/>
              </a:solidFill>
              <a:latin typeface="ＭＳ Ｐゴシック" panose="020B0600070205080204" pitchFamily="50" charset="-128"/>
              <a:ea typeface="ＭＳ Ｐゴシック" panose="020B0600070205080204" pitchFamily="50" charset="-128"/>
            </a:endParaRPr>
          </a:p>
        </p:txBody>
      </p:sp>
      <p:grpSp>
        <p:nvGrpSpPr>
          <p:cNvPr id="21" name="グループ化 20"/>
          <p:cNvGrpSpPr/>
          <p:nvPr/>
        </p:nvGrpSpPr>
        <p:grpSpPr>
          <a:xfrm>
            <a:off x="-109940" y="134009"/>
            <a:ext cx="11982366" cy="1872063"/>
            <a:chOff x="1228315" y="-51100"/>
            <a:chExt cx="9531272" cy="1872063"/>
          </a:xfrm>
        </p:grpSpPr>
        <p:graphicFrame>
          <p:nvGraphicFramePr>
            <p:cNvPr id="70" name="図表 69"/>
            <p:cNvGraphicFramePr/>
            <p:nvPr>
              <p:extLst>
                <p:ext uri="{D42A27DB-BD31-4B8C-83A1-F6EECF244321}">
                  <p14:modId xmlns:p14="http://schemas.microsoft.com/office/powerpoint/2010/main" val="3892577214"/>
                </p:ext>
              </p:extLst>
            </p:nvPr>
          </p:nvGraphicFramePr>
          <p:xfrm>
            <a:off x="1228315" y="-51100"/>
            <a:ext cx="9531272" cy="7279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9" name="山形 18"/>
            <p:cNvSpPr/>
            <p:nvPr/>
          </p:nvSpPr>
          <p:spPr>
            <a:xfrm>
              <a:off x="1413038" y="592121"/>
              <a:ext cx="3793483" cy="530260"/>
            </a:xfrm>
            <a:prstGeom prst="chevron">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chemeClr val="bg1"/>
                  </a:solidFill>
                  <a:latin typeface="ＭＳ Ｐゴシック" panose="020B0600070205080204" pitchFamily="50" charset="-128"/>
                  <a:ea typeface="ＭＳ Ｐゴシック" panose="020B0600070205080204" pitchFamily="50" charset="-128"/>
                </a:rPr>
                <a:t>① 飛来させない対策（</a:t>
              </a:r>
              <a:r>
                <a:rPr kumimoji="1" lang="ja-JP" altLang="en-US" sz="2000" dirty="0" smtClean="0">
                  <a:solidFill>
                    <a:schemeClr val="bg1"/>
                  </a:solidFill>
                  <a:latin typeface="ＭＳ Ｐゴシック" panose="020B0600070205080204" pitchFamily="50" charset="-128"/>
                  <a:ea typeface="ＭＳ Ｐゴシック" panose="020B0600070205080204" pitchFamily="50" charset="-128"/>
                </a:rPr>
                <a:t>残さ処理</a:t>
              </a:r>
              <a:r>
                <a:rPr kumimoji="1" lang="ja-JP" altLang="en-US" sz="2000" dirty="0" smtClean="0">
                  <a:solidFill>
                    <a:schemeClr val="bg1"/>
                  </a:solidFill>
                  <a:latin typeface="ＭＳ Ｐゴシック" panose="020B0600070205080204" pitchFamily="50" charset="-128"/>
                  <a:ea typeface="ＭＳ Ｐゴシック" panose="020B0600070205080204" pitchFamily="50" charset="-128"/>
                </a:rPr>
                <a:t>等）</a:t>
              </a:r>
              <a:endParaRPr kumimoji="1" lang="ja-JP" altLang="en-US" sz="2000" dirty="0">
                <a:solidFill>
                  <a:schemeClr val="bg1"/>
                </a:solidFill>
                <a:latin typeface="ＭＳ Ｐゴシック" panose="020B0600070205080204" pitchFamily="50" charset="-128"/>
                <a:ea typeface="ＭＳ Ｐゴシック" panose="020B0600070205080204" pitchFamily="50" charset="-128"/>
              </a:endParaRPr>
            </a:p>
          </p:txBody>
        </p:sp>
        <p:sp>
          <p:nvSpPr>
            <p:cNvPr id="72" name="山形 71"/>
            <p:cNvSpPr/>
            <p:nvPr/>
          </p:nvSpPr>
          <p:spPr>
            <a:xfrm>
              <a:off x="5100848" y="606635"/>
              <a:ext cx="5444664" cy="495014"/>
            </a:xfrm>
            <a:prstGeom prst="chevron">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chemeClr val="bg1"/>
                  </a:solidFill>
                  <a:latin typeface="ＭＳ Ｐゴシック" panose="020B0600070205080204" pitchFamily="50" charset="-128"/>
                  <a:ea typeface="ＭＳ Ｐゴシック" panose="020B0600070205080204" pitchFamily="50" charset="-128"/>
                </a:rPr>
                <a:t>③ </a:t>
              </a:r>
              <a:r>
                <a:rPr kumimoji="1" lang="ja-JP" altLang="en-US" sz="2000" dirty="0" err="1" smtClean="0">
                  <a:solidFill>
                    <a:schemeClr val="bg1"/>
                  </a:solidFill>
                  <a:latin typeface="ＭＳ Ｐゴシック" panose="020B0600070205080204" pitchFamily="50" charset="-128"/>
                  <a:ea typeface="ＭＳ Ｐゴシック" panose="020B0600070205080204" pitchFamily="50" charset="-128"/>
                </a:rPr>
                <a:t>ほ</a:t>
              </a:r>
              <a:r>
                <a:rPr kumimoji="1" lang="ja-JP" altLang="en-US" sz="2000" dirty="0" smtClean="0">
                  <a:solidFill>
                    <a:schemeClr val="bg1"/>
                  </a:solidFill>
                  <a:latin typeface="ＭＳ Ｐゴシック" panose="020B0600070205080204" pitchFamily="50" charset="-128"/>
                  <a:ea typeface="ＭＳ Ｐゴシック" panose="020B0600070205080204" pitchFamily="50" charset="-128"/>
                </a:rPr>
                <a:t>場内の対策（テグス等）</a:t>
              </a:r>
              <a:endParaRPr kumimoji="1" lang="ja-JP" altLang="en-US" sz="2000" dirty="0">
                <a:solidFill>
                  <a:schemeClr val="bg1"/>
                </a:solidFill>
                <a:latin typeface="ＭＳ Ｐゴシック" panose="020B0600070205080204" pitchFamily="50" charset="-128"/>
                <a:ea typeface="ＭＳ Ｐゴシック" panose="020B0600070205080204" pitchFamily="50" charset="-128"/>
              </a:endParaRPr>
            </a:p>
          </p:txBody>
        </p:sp>
        <p:sp>
          <p:nvSpPr>
            <p:cNvPr id="73" name="山形 72"/>
            <p:cNvSpPr/>
            <p:nvPr/>
          </p:nvSpPr>
          <p:spPr>
            <a:xfrm>
              <a:off x="1413038" y="1203619"/>
              <a:ext cx="9132473" cy="617344"/>
            </a:xfrm>
            <a:prstGeom prst="chevron">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chemeClr val="bg1"/>
                  </a:solidFill>
                  <a:latin typeface="ＭＳ Ｐゴシック" panose="020B0600070205080204" pitchFamily="50" charset="-128"/>
                  <a:ea typeface="ＭＳ Ｐゴシック" panose="020B0600070205080204" pitchFamily="50" charset="-128"/>
                </a:rPr>
                <a:t>② </a:t>
              </a:r>
              <a:r>
                <a:rPr kumimoji="1" lang="ja-JP" altLang="en-US" sz="2000" dirty="0" err="1" smtClean="0">
                  <a:solidFill>
                    <a:schemeClr val="bg1"/>
                  </a:solidFill>
                  <a:latin typeface="ＭＳ Ｐゴシック" panose="020B0600070205080204" pitchFamily="50" charset="-128"/>
                  <a:ea typeface="ＭＳ Ｐゴシック" panose="020B0600070205080204" pitchFamily="50" charset="-128"/>
                </a:rPr>
                <a:t>ほ</a:t>
              </a:r>
              <a:r>
                <a:rPr kumimoji="1" lang="ja-JP" altLang="en-US" sz="2000" dirty="0" smtClean="0">
                  <a:solidFill>
                    <a:schemeClr val="bg1"/>
                  </a:solidFill>
                  <a:latin typeface="ＭＳ Ｐゴシック" panose="020B0600070205080204" pitchFamily="50" charset="-128"/>
                  <a:ea typeface="ＭＳ Ｐゴシック" panose="020B0600070205080204" pitchFamily="50" charset="-128"/>
                </a:rPr>
                <a:t>場周辺の対策（水路テグス等）</a:t>
              </a:r>
              <a:endParaRPr kumimoji="1" lang="ja-JP" altLang="en-US" sz="2000" dirty="0">
                <a:solidFill>
                  <a:schemeClr val="bg1"/>
                </a:solidFill>
                <a:latin typeface="ＭＳ Ｐゴシック" panose="020B0600070205080204" pitchFamily="50" charset="-128"/>
                <a:ea typeface="ＭＳ Ｐゴシック" panose="020B0600070205080204" pitchFamily="50" charset="-128"/>
              </a:endParaRPr>
            </a:p>
          </p:txBody>
        </p:sp>
      </p:grpSp>
      <p:grpSp>
        <p:nvGrpSpPr>
          <p:cNvPr id="20" name="グループ化 19"/>
          <p:cNvGrpSpPr/>
          <p:nvPr/>
        </p:nvGrpSpPr>
        <p:grpSpPr>
          <a:xfrm>
            <a:off x="34942" y="3841094"/>
            <a:ext cx="5111547" cy="5186498"/>
            <a:chOff x="122287" y="3839676"/>
            <a:chExt cx="5111547" cy="5186498"/>
          </a:xfrm>
        </p:grpSpPr>
        <p:sp>
          <p:nvSpPr>
            <p:cNvPr id="13" name="テキスト ボックス 12"/>
            <p:cNvSpPr txBox="1"/>
            <p:nvPr/>
          </p:nvSpPr>
          <p:spPr>
            <a:xfrm>
              <a:off x="122287" y="7456514"/>
              <a:ext cx="5111547" cy="1569660"/>
            </a:xfrm>
            <a:prstGeom prst="rect">
              <a:avLst/>
            </a:prstGeom>
            <a:noFill/>
          </p:spPr>
          <p:txBody>
            <a:bodyPr wrap="square" rtlCol="0">
              <a:spAutoFit/>
            </a:bodyPr>
            <a:lstStyle/>
            <a:p>
              <a:r>
                <a:rPr lang="ja-JP" altLang="en-US" sz="24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高さは１～数ｍ、</a:t>
              </a:r>
              <a:r>
                <a:rPr lang="ja-JP" altLang="ja-JP" sz="24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間隔はカモ類</a:t>
              </a:r>
              <a:r>
                <a:rPr lang="ja-JP" altLang="ja-JP" sz="24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やカラス類が翼を</a:t>
              </a:r>
              <a:r>
                <a:rPr lang="ja-JP" altLang="ja-JP" sz="24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広げた</a:t>
              </a:r>
              <a:r>
                <a:rPr lang="ja-JP" altLang="en-US" sz="24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大きさ</a:t>
              </a:r>
              <a:r>
                <a:rPr lang="ja-JP" altLang="en-US" sz="2400" b="1" kern="100" dirty="0" smtClean="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rPr>
                <a:t>約１ｍ</a:t>
              </a:r>
              <a:r>
                <a:rPr lang="ja-JP" altLang="en-US" sz="24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で</a:t>
              </a:r>
              <a:r>
                <a:rPr lang="ja-JP" altLang="ja-JP" sz="24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設置</a:t>
              </a:r>
              <a:r>
                <a:rPr lang="ja-JP" altLang="en-US" sz="24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しましょう</a:t>
              </a:r>
              <a:r>
                <a:rPr lang="ja-JP" altLang="ja-JP" sz="24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24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高低</a:t>
              </a:r>
              <a:r>
                <a:rPr lang="ja-JP" altLang="en-US" sz="24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２段で設置するとより効果的です</a:t>
              </a:r>
              <a:endParaRPr lang="en-US" altLang="ja-JP" sz="24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grpSp>
          <p:nvGrpSpPr>
            <p:cNvPr id="16" name="グループ化 15"/>
            <p:cNvGrpSpPr/>
            <p:nvPr/>
          </p:nvGrpSpPr>
          <p:grpSpPr>
            <a:xfrm>
              <a:off x="210221" y="3839676"/>
              <a:ext cx="4888724" cy="3488824"/>
              <a:chOff x="210221" y="3839676"/>
              <a:chExt cx="4888724" cy="3488824"/>
            </a:xfrm>
          </p:grpSpPr>
          <p:grpSp>
            <p:nvGrpSpPr>
              <p:cNvPr id="63" name="グループ化 62"/>
              <p:cNvGrpSpPr/>
              <p:nvPr/>
            </p:nvGrpSpPr>
            <p:grpSpPr>
              <a:xfrm>
                <a:off x="235484" y="3882945"/>
                <a:ext cx="4852965" cy="3445555"/>
                <a:chOff x="812428" y="2953486"/>
                <a:chExt cx="5071247" cy="3803436"/>
              </a:xfrm>
            </p:grpSpPr>
            <p:pic>
              <p:nvPicPr>
                <p:cNvPr id="64" name="図 6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2428" y="2953486"/>
                  <a:ext cx="5071247" cy="3803436"/>
                </a:xfrm>
                <a:prstGeom prst="rect">
                  <a:avLst/>
                </a:prstGeom>
              </p:spPr>
            </p:pic>
            <p:cxnSp>
              <p:nvCxnSpPr>
                <p:cNvPr id="65" name="直線コネクタ 64"/>
                <p:cNvCxnSpPr/>
                <p:nvPr/>
              </p:nvCxnSpPr>
              <p:spPr>
                <a:xfrm flipH="1" flipV="1">
                  <a:off x="1276350" y="3971519"/>
                  <a:ext cx="2656896" cy="11977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flipH="1" flipV="1">
                  <a:off x="1274984" y="4039527"/>
                  <a:ext cx="2614300" cy="21223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角丸四角形 8"/>
              <p:cNvSpPr/>
              <p:nvPr/>
            </p:nvSpPr>
            <p:spPr>
              <a:xfrm>
                <a:off x="210221" y="3839676"/>
                <a:ext cx="4888724" cy="90428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smtClean="0">
                    <a:solidFill>
                      <a:schemeClr val="tx1"/>
                    </a:solidFill>
                    <a:latin typeface="ＭＳ Ｐゴシック" panose="020B0600070205080204" pitchFamily="50" charset="-128"/>
                    <a:ea typeface="ＭＳ Ｐゴシック" panose="020B0600070205080204" pitchFamily="50" charset="-128"/>
                  </a:rPr>
                  <a:t>「テグス」設置</a:t>
                </a:r>
                <a:endParaRPr kumimoji="1" lang="ja-JP" altLang="en-US" sz="3600" b="1" dirty="0">
                  <a:solidFill>
                    <a:schemeClr val="tx1"/>
                  </a:solidFill>
                  <a:latin typeface="ＭＳ Ｐゴシック" panose="020B0600070205080204" pitchFamily="50" charset="-128"/>
                  <a:ea typeface="ＭＳ Ｐゴシック" panose="020B0600070205080204" pitchFamily="50" charset="-128"/>
                </a:endParaRPr>
              </a:p>
            </p:txBody>
          </p:sp>
        </p:grpSp>
      </p:grpSp>
      <p:grpSp>
        <p:nvGrpSpPr>
          <p:cNvPr id="23" name="グループ化 22"/>
          <p:cNvGrpSpPr/>
          <p:nvPr/>
        </p:nvGrpSpPr>
        <p:grpSpPr>
          <a:xfrm>
            <a:off x="5204689" y="3612230"/>
            <a:ext cx="2606247" cy="2357589"/>
            <a:chOff x="5205855" y="3650640"/>
            <a:chExt cx="2606247" cy="2357589"/>
          </a:xfrm>
        </p:grpSpPr>
        <p:sp>
          <p:nvSpPr>
            <p:cNvPr id="74" name="角丸四角形吹き出し 73"/>
            <p:cNvSpPr/>
            <p:nvPr/>
          </p:nvSpPr>
          <p:spPr>
            <a:xfrm>
              <a:off x="5205855" y="3650640"/>
              <a:ext cx="2606247" cy="2248414"/>
            </a:xfrm>
            <a:prstGeom prst="wedgeRoundRectCallout">
              <a:avLst>
                <a:gd name="adj1" fmla="val -120285"/>
                <a:gd name="adj2" fmla="val 44901"/>
                <a:gd name="adj3" fmla="val 16667"/>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75" name="グループ化 74"/>
            <p:cNvGrpSpPr/>
            <p:nvPr/>
          </p:nvGrpSpPr>
          <p:grpSpPr>
            <a:xfrm>
              <a:off x="5391227" y="3805466"/>
              <a:ext cx="2271997" cy="2202763"/>
              <a:chOff x="6775574" y="4879200"/>
              <a:chExt cx="3664331" cy="3725046"/>
            </a:xfrm>
          </p:grpSpPr>
          <p:grpSp>
            <p:nvGrpSpPr>
              <p:cNvPr id="76" name="グループ化 75"/>
              <p:cNvGrpSpPr/>
              <p:nvPr/>
            </p:nvGrpSpPr>
            <p:grpSpPr>
              <a:xfrm>
                <a:off x="6775574" y="4879200"/>
                <a:ext cx="3664331" cy="3725046"/>
                <a:chOff x="7330512" y="4536521"/>
                <a:chExt cx="3664331" cy="3479219"/>
              </a:xfrm>
            </p:grpSpPr>
            <p:pic>
              <p:nvPicPr>
                <p:cNvPr id="78" name="図 77"/>
                <p:cNvPicPr>
                  <a:picLocks noChangeAspect="1"/>
                </p:cNvPicPr>
                <p:nvPr/>
              </p:nvPicPr>
              <p:blipFill rotWithShape="1">
                <a:blip r:embed="rId11" cstate="print">
                  <a:extLst>
                    <a:ext uri="{28A0092B-C50C-407E-A947-70E740481C1C}">
                      <a14:useLocalDpi xmlns:a14="http://schemas.microsoft.com/office/drawing/2010/main" val="0"/>
                    </a:ext>
                  </a:extLst>
                </a:blip>
                <a:srcRect l="11888"/>
                <a:stretch/>
              </p:blipFill>
              <p:spPr>
                <a:xfrm>
                  <a:off x="7330512" y="4536521"/>
                  <a:ext cx="3664331" cy="3097678"/>
                </a:xfrm>
                <a:prstGeom prst="rect">
                  <a:avLst/>
                </a:prstGeom>
              </p:spPr>
            </p:pic>
            <p:sp>
              <p:nvSpPr>
                <p:cNvPr id="79" name="楕円 78"/>
                <p:cNvSpPr/>
                <p:nvPr/>
              </p:nvSpPr>
              <p:spPr>
                <a:xfrm>
                  <a:off x="8344684" y="4899079"/>
                  <a:ext cx="904725" cy="186934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楕円 79"/>
                <p:cNvSpPr/>
                <p:nvPr/>
              </p:nvSpPr>
              <p:spPr>
                <a:xfrm>
                  <a:off x="9635618" y="5959999"/>
                  <a:ext cx="898172" cy="205574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77" name="直線コネクタ 76"/>
              <p:cNvCxnSpPr/>
              <p:nvPr/>
            </p:nvCxnSpPr>
            <p:spPr>
              <a:xfrm flipH="1" flipV="1">
                <a:off x="6970906" y="4965754"/>
                <a:ext cx="3468998" cy="22164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81" name="テキスト ボックス 80"/>
          <p:cNvSpPr txBox="1"/>
          <p:nvPr/>
        </p:nvSpPr>
        <p:spPr>
          <a:xfrm>
            <a:off x="7904635" y="3937832"/>
            <a:ext cx="3661039" cy="1200329"/>
          </a:xfrm>
          <a:prstGeom prst="rect">
            <a:avLst/>
          </a:prstGeom>
          <a:noFill/>
        </p:spPr>
        <p:txBody>
          <a:bodyPr wrap="square" rtlCol="0">
            <a:spAutoFit/>
          </a:bodyPr>
          <a:lstStyle/>
          <a:p>
            <a:r>
              <a:rPr lang="ja-JP" altLang="en-US" sz="24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テグスにキラキラテープを付けること</a:t>
            </a:r>
            <a:r>
              <a:rPr lang="ja-JP" altLang="en-US" sz="24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で</a:t>
            </a:r>
            <a:r>
              <a:rPr lang="ja-JP" altLang="en-US" sz="24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、忌避効果が高まります</a:t>
            </a:r>
            <a:endParaRPr lang="en-US" altLang="ja-JP" sz="24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grpSp>
        <p:nvGrpSpPr>
          <p:cNvPr id="37" name="グループ化 36"/>
          <p:cNvGrpSpPr/>
          <p:nvPr/>
        </p:nvGrpSpPr>
        <p:grpSpPr>
          <a:xfrm>
            <a:off x="7624531" y="2374771"/>
            <a:ext cx="1739976" cy="1495928"/>
            <a:chOff x="7743854" y="8954094"/>
            <a:chExt cx="1739976" cy="1495928"/>
          </a:xfrm>
        </p:grpSpPr>
        <p:pic>
          <p:nvPicPr>
            <p:cNvPr id="38" name="図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55574" y="9021227"/>
              <a:ext cx="1628256" cy="1428795"/>
            </a:xfrm>
            <a:prstGeom prst="rect">
              <a:avLst/>
            </a:prstGeom>
          </p:spPr>
        </p:pic>
        <p:pic>
          <p:nvPicPr>
            <p:cNvPr id="39" name="図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43854" y="8954094"/>
              <a:ext cx="768013" cy="720932"/>
            </a:xfrm>
            <a:prstGeom prst="rect">
              <a:avLst/>
            </a:prstGeom>
          </p:spPr>
        </p:pic>
      </p:grpSp>
      <p:grpSp>
        <p:nvGrpSpPr>
          <p:cNvPr id="40" name="グループ化 39"/>
          <p:cNvGrpSpPr/>
          <p:nvPr/>
        </p:nvGrpSpPr>
        <p:grpSpPr>
          <a:xfrm>
            <a:off x="9472841" y="3176870"/>
            <a:ext cx="2453766" cy="424108"/>
            <a:chOff x="9637162" y="9605045"/>
            <a:chExt cx="2453766" cy="424108"/>
          </a:xfrm>
        </p:grpSpPr>
        <p:pic>
          <p:nvPicPr>
            <p:cNvPr id="41" name="図 4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37162" y="9605045"/>
              <a:ext cx="620057" cy="419193"/>
            </a:xfrm>
            <a:prstGeom prst="rect">
              <a:avLst/>
            </a:prstGeom>
          </p:spPr>
        </p:pic>
        <p:pic>
          <p:nvPicPr>
            <p:cNvPr id="42" name="図 4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015" y="9609960"/>
              <a:ext cx="620057" cy="419193"/>
            </a:xfrm>
            <a:prstGeom prst="rect">
              <a:avLst/>
            </a:prstGeom>
          </p:spPr>
        </p:pic>
        <p:pic>
          <p:nvPicPr>
            <p:cNvPr id="43" name="図 4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51450" y="9609960"/>
              <a:ext cx="620057" cy="419193"/>
            </a:xfrm>
            <a:prstGeom prst="rect">
              <a:avLst/>
            </a:prstGeom>
          </p:spPr>
        </p:pic>
        <p:pic>
          <p:nvPicPr>
            <p:cNvPr id="44" name="図 4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470871" y="9609960"/>
              <a:ext cx="620057" cy="419193"/>
            </a:xfrm>
            <a:prstGeom prst="rect">
              <a:avLst/>
            </a:prstGeom>
          </p:spPr>
        </p:pic>
      </p:grpSp>
      <p:grpSp>
        <p:nvGrpSpPr>
          <p:cNvPr id="51" name="グループ化 50"/>
          <p:cNvGrpSpPr/>
          <p:nvPr/>
        </p:nvGrpSpPr>
        <p:grpSpPr>
          <a:xfrm rot="5400000">
            <a:off x="10147931" y="5374140"/>
            <a:ext cx="3557351" cy="424108"/>
            <a:chOff x="9637162" y="9605045"/>
            <a:chExt cx="3557351" cy="424108"/>
          </a:xfrm>
        </p:grpSpPr>
        <p:pic>
          <p:nvPicPr>
            <p:cNvPr id="52" name="図 5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37162" y="9605045"/>
              <a:ext cx="620057" cy="419193"/>
            </a:xfrm>
            <a:prstGeom prst="rect">
              <a:avLst/>
            </a:prstGeom>
          </p:spPr>
        </p:pic>
        <p:pic>
          <p:nvPicPr>
            <p:cNvPr id="53" name="図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10387" y="9609960"/>
              <a:ext cx="620057" cy="419193"/>
            </a:xfrm>
            <a:prstGeom prst="rect">
              <a:avLst/>
            </a:prstGeom>
          </p:spPr>
        </p:pic>
        <p:pic>
          <p:nvPicPr>
            <p:cNvPr id="54" name="図 5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639725" y="9609960"/>
              <a:ext cx="620057" cy="419193"/>
            </a:xfrm>
            <a:prstGeom prst="rect">
              <a:avLst/>
            </a:prstGeom>
          </p:spPr>
        </p:pic>
        <p:pic>
          <p:nvPicPr>
            <p:cNvPr id="55" name="図 5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574456" y="9609960"/>
              <a:ext cx="620057" cy="419193"/>
            </a:xfrm>
            <a:prstGeom prst="rect">
              <a:avLst/>
            </a:prstGeom>
          </p:spPr>
        </p:pic>
      </p:grpSp>
      <p:grpSp>
        <p:nvGrpSpPr>
          <p:cNvPr id="56" name="グループ化 55"/>
          <p:cNvGrpSpPr/>
          <p:nvPr/>
        </p:nvGrpSpPr>
        <p:grpSpPr>
          <a:xfrm rot="5400000">
            <a:off x="10139874" y="9203262"/>
            <a:ext cx="3557351" cy="424108"/>
            <a:chOff x="9637162" y="9605045"/>
            <a:chExt cx="3557351" cy="424108"/>
          </a:xfrm>
        </p:grpSpPr>
        <p:pic>
          <p:nvPicPr>
            <p:cNvPr id="57" name="図 5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37162" y="9605045"/>
              <a:ext cx="620057" cy="419193"/>
            </a:xfrm>
            <a:prstGeom prst="rect">
              <a:avLst/>
            </a:prstGeom>
          </p:spPr>
        </p:pic>
        <p:pic>
          <p:nvPicPr>
            <p:cNvPr id="58" name="図 5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10387" y="9609960"/>
              <a:ext cx="620057" cy="419193"/>
            </a:xfrm>
            <a:prstGeom prst="rect">
              <a:avLst/>
            </a:prstGeom>
          </p:spPr>
        </p:pic>
        <p:pic>
          <p:nvPicPr>
            <p:cNvPr id="59" name="図 5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639725" y="9609960"/>
              <a:ext cx="620057" cy="419193"/>
            </a:xfrm>
            <a:prstGeom prst="rect">
              <a:avLst/>
            </a:prstGeom>
          </p:spPr>
        </p:pic>
        <p:pic>
          <p:nvPicPr>
            <p:cNvPr id="60" name="図 5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574456" y="9609960"/>
              <a:ext cx="620057" cy="419193"/>
            </a:xfrm>
            <a:prstGeom prst="rect">
              <a:avLst/>
            </a:prstGeom>
          </p:spPr>
        </p:pic>
      </p:grpSp>
      <p:grpSp>
        <p:nvGrpSpPr>
          <p:cNvPr id="61" name="グループ化 60"/>
          <p:cNvGrpSpPr/>
          <p:nvPr/>
        </p:nvGrpSpPr>
        <p:grpSpPr>
          <a:xfrm rot="5400000">
            <a:off x="10139874" y="11167332"/>
            <a:ext cx="3557351" cy="424108"/>
            <a:chOff x="9637162" y="9605045"/>
            <a:chExt cx="3557351" cy="424108"/>
          </a:xfrm>
        </p:grpSpPr>
        <p:pic>
          <p:nvPicPr>
            <p:cNvPr id="62" name="図 6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37162" y="9605045"/>
              <a:ext cx="620057" cy="419193"/>
            </a:xfrm>
            <a:prstGeom prst="rect">
              <a:avLst/>
            </a:prstGeom>
          </p:spPr>
        </p:pic>
        <p:pic>
          <p:nvPicPr>
            <p:cNvPr id="69" name="図 6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10387" y="9609960"/>
              <a:ext cx="620057" cy="419193"/>
            </a:xfrm>
            <a:prstGeom prst="rect">
              <a:avLst/>
            </a:prstGeom>
          </p:spPr>
        </p:pic>
        <p:pic>
          <p:nvPicPr>
            <p:cNvPr id="71" name="図 7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639725" y="9609960"/>
              <a:ext cx="620057" cy="419193"/>
            </a:xfrm>
            <a:prstGeom prst="rect">
              <a:avLst/>
            </a:prstGeom>
          </p:spPr>
        </p:pic>
        <p:pic>
          <p:nvPicPr>
            <p:cNvPr id="82" name="図 8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574456" y="9609960"/>
              <a:ext cx="620057" cy="419193"/>
            </a:xfrm>
            <a:prstGeom prst="rect">
              <a:avLst/>
            </a:prstGeom>
          </p:spPr>
        </p:pic>
      </p:grpSp>
      <p:grpSp>
        <p:nvGrpSpPr>
          <p:cNvPr id="24" name="グループ化 23"/>
          <p:cNvGrpSpPr/>
          <p:nvPr/>
        </p:nvGrpSpPr>
        <p:grpSpPr>
          <a:xfrm>
            <a:off x="6084446" y="2316372"/>
            <a:ext cx="1353570" cy="630018"/>
            <a:chOff x="6084446" y="2316372"/>
            <a:chExt cx="1353570" cy="630018"/>
          </a:xfrm>
        </p:grpSpPr>
        <p:pic>
          <p:nvPicPr>
            <p:cNvPr id="18" name="図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6766343" y="2316372"/>
              <a:ext cx="671673" cy="630018"/>
            </a:xfrm>
            <a:prstGeom prst="rect">
              <a:avLst/>
            </a:prstGeom>
          </p:spPr>
        </p:pic>
        <p:pic>
          <p:nvPicPr>
            <p:cNvPr id="22" name="図 2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1067262" flipH="1">
              <a:off x="6084446" y="2343252"/>
              <a:ext cx="563747" cy="476138"/>
            </a:xfrm>
            <a:prstGeom prst="rect">
              <a:avLst/>
            </a:prstGeom>
          </p:spPr>
        </p:pic>
      </p:grpSp>
      <p:pic>
        <p:nvPicPr>
          <p:cNvPr id="3" name="図 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344988" y="6085757"/>
            <a:ext cx="2318236" cy="1738677"/>
          </a:xfrm>
          <a:prstGeom prst="rect">
            <a:avLst/>
          </a:prstGeom>
        </p:spPr>
      </p:pic>
      <p:pic>
        <p:nvPicPr>
          <p:cNvPr id="15" name="図 14"/>
          <p:cNvPicPr>
            <a:picLocks noChangeAspect="1"/>
          </p:cNvPicPr>
          <p:nvPr/>
        </p:nvPicPr>
        <p:blipFill rotWithShape="1">
          <a:blip r:embed="rId18" cstate="print">
            <a:extLst>
              <a:ext uri="{28A0092B-C50C-407E-A947-70E740481C1C}">
                <a14:useLocalDpi xmlns:a14="http://schemas.microsoft.com/office/drawing/2010/main" val="0"/>
              </a:ext>
            </a:extLst>
          </a:blip>
          <a:srcRect l="51223" t="28132" r="25479" b="23996"/>
          <a:stretch/>
        </p:blipFill>
        <p:spPr>
          <a:xfrm>
            <a:off x="9033706" y="5581455"/>
            <a:ext cx="1489625" cy="2295653"/>
          </a:xfrm>
          <a:prstGeom prst="rect">
            <a:avLst/>
          </a:prstGeom>
        </p:spPr>
      </p:pic>
      <p:sp>
        <p:nvSpPr>
          <p:cNvPr id="85" name="テキスト ボックス 84"/>
          <p:cNvSpPr txBox="1"/>
          <p:nvPr/>
        </p:nvSpPr>
        <p:spPr>
          <a:xfrm>
            <a:off x="5146489" y="7966606"/>
            <a:ext cx="3087782" cy="1200329"/>
          </a:xfrm>
          <a:prstGeom prst="rect">
            <a:avLst/>
          </a:prstGeom>
          <a:noFill/>
        </p:spPr>
        <p:txBody>
          <a:bodyPr wrap="square" rtlCol="0">
            <a:spAutoFit/>
          </a:bodyPr>
          <a:lstStyle/>
          <a:p>
            <a:r>
              <a:rPr lang="ja-JP" altLang="en-US" sz="24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カモ被害が多くなる時期は定植とテグス設置を同時に行いましょう</a:t>
            </a:r>
            <a:endParaRPr lang="en-US" altLang="ja-JP" sz="24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86" name="テキスト ボックス 85"/>
          <p:cNvSpPr txBox="1"/>
          <p:nvPr/>
        </p:nvSpPr>
        <p:spPr>
          <a:xfrm>
            <a:off x="8285995" y="7968516"/>
            <a:ext cx="3638154" cy="1446550"/>
          </a:xfrm>
          <a:prstGeom prst="rect">
            <a:avLst/>
          </a:prstGeom>
          <a:noFill/>
        </p:spPr>
        <p:txBody>
          <a:bodyPr wrap="square" rtlCol="0">
            <a:spAutoFit/>
          </a:bodyPr>
          <a:lstStyle/>
          <a:p>
            <a:r>
              <a:rPr lang="ja-JP" altLang="en-US" sz="24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レーザーライトは</a:t>
            </a:r>
            <a:r>
              <a:rPr lang="ja-JP" altLang="en-US" sz="2400" b="1"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夜間のみ</a:t>
            </a:r>
            <a:r>
              <a:rPr lang="ja-JP" altLang="en-US" sz="24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有効です</a:t>
            </a:r>
            <a:endParaRPr lang="en-US" altLang="ja-JP" sz="24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endParaRPr>
          </a:p>
          <a:p>
            <a:r>
              <a:rPr lang="en-US" altLang="ja-JP" sz="20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20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定期的なメンテナンスが必要になります</a:t>
            </a:r>
            <a:endParaRPr lang="en-US" altLang="ja-JP" sz="20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0596269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3634</TotalTime>
  <Words>748</Words>
  <Application>Microsoft Office PowerPoint</Application>
  <PresentationFormat>ユーザー設定</PresentationFormat>
  <Paragraphs>82</Paragraphs>
  <Slides>4</Slides>
  <Notes>0</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4</vt:i4>
      </vt:variant>
    </vt:vector>
  </HeadingPairs>
  <TitlesOfParts>
    <vt:vector size="16" baseType="lpstr">
      <vt:lpstr>HGP創英角ﾎﾟｯﾌﾟ体</vt:lpstr>
      <vt:lpstr>Miriam Libre</vt:lpstr>
      <vt:lpstr>ＭＳ Ｐゴシック</vt:lpstr>
      <vt:lpstr>ＭＳ ゴシック</vt:lpstr>
      <vt:lpstr>游ゴシック</vt:lpstr>
      <vt:lpstr>游ゴシック Light</vt:lpstr>
      <vt:lpstr>Arial</vt:lpstr>
      <vt:lpstr>Calibri</vt:lpstr>
      <vt:lpstr>Calibri Light</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kumamoto</dc:creator>
  <cp:lastModifiedBy>0150130</cp:lastModifiedBy>
  <cp:revision>272</cp:revision>
  <cp:lastPrinted>2023-08-10T11:35:34Z</cp:lastPrinted>
  <dcterms:created xsi:type="dcterms:W3CDTF">2021-05-24T05:36:31Z</dcterms:created>
  <dcterms:modified xsi:type="dcterms:W3CDTF">2023-08-17T07:03:31Z</dcterms:modified>
</cp:coreProperties>
</file>